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8"/>
  </p:notesMasterIdLst>
  <p:sldIdLst>
    <p:sldId id="314" r:id="rId2"/>
    <p:sldId id="256" r:id="rId3"/>
    <p:sldId id="258" r:id="rId4"/>
    <p:sldId id="257" r:id="rId5"/>
    <p:sldId id="297" r:id="rId6"/>
    <p:sldId id="260" r:id="rId7"/>
    <p:sldId id="298" r:id="rId8"/>
    <p:sldId id="261" r:id="rId9"/>
    <p:sldId id="299" r:id="rId10"/>
    <p:sldId id="300" r:id="rId11"/>
    <p:sldId id="303" r:id="rId12"/>
    <p:sldId id="301" r:id="rId13"/>
    <p:sldId id="302" r:id="rId14"/>
    <p:sldId id="304" r:id="rId15"/>
    <p:sldId id="305" r:id="rId16"/>
    <p:sldId id="306" r:id="rId17"/>
    <p:sldId id="310" r:id="rId18"/>
    <p:sldId id="311" r:id="rId19"/>
    <p:sldId id="263" r:id="rId20"/>
    <p:sldId id="307" r:id="rId21"/>
    <p:sldId id="313" r:id="rId22"/>
    <p:sldId id="309" r:id="rId23"/>
    <p:sldId id="264" r:id="rId24"/>
    <p:sldId id="269" r:id="rId25"/>
    <p:sldId id="315" r:id="rId26"/>
    <p:sldId id="280" r:id="rId27"/>
  </p:sldIdLst>
  <p:sldSz cx="9144000" cy="5143500" type="screen16x9"/>
  <p:notesSz cx="6858000" cy="9144000"/>
  <p:embeddedFontLst>
    <p:embeddedFont>
      <p:font typeface="Advent Pro Light" panose="020B0604020202020204" charset="0"/>
      <p:regular r:id="rId29"/>
      <p:bold r:id="rId30"/>
    </p:embeddedFont>
    <p:embeddedFont>
      <p:font typeface="Anton" panose="020B0604020202020204" charset="0"/>
      <p:regular r:id="rId31"/>
    </p:embeddedFont>
    <p:embeddedFont>
      <p:font typeface="Fira Sans Condensed" panose="020B0604020202020204" charset="0"/>
      <p:regular r:id="rId32"/>
      <p:bold r:id="rId33"/>
      <p:italic r:id="rId34"/>
      <p:boldItalic r:id="rId35"/>
    </p:embeddedFont>
    <p:embeddedFont>
      <p:font typeface="Fira Sans Condensed Light" panose="020B0604020202020204" charset="0"/>
      <p:regular r:id="rId36"/>
      <p:bold r:id="rId37"/>
      <p:italic r:id="rId38"/>
      <p:boldItalic r:id="rId39"/>
    </p:embeddedFont>
    <p:embeddedFont>
      <p:font typeface="Josefin Slab" panose="020B0604020202020204" charset="0"/>
      <p:regular r:id="rId40"/>
      <p:bold r:id="rId41"/>
      <p:italic r:id="rId42"/>
      <p:boldItalic r:id="rId43"/>
    </p:embeddedFont>
    <p:embeddedFont>
      <p:font typeface="Rajdhani"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4196BB-69CC-4488-A620-E3A60D6DB737}">
  <a:tblStyle styleId="{4B4196BB-69CC-4488-A620-E3A60D6DB7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snapToGrid="0">
      <p:cViewPr varScale="1">
        <p:scale>
          <a:sx n="90" d="100"/>
          <a:sy n="90"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solidFill>
                  <a:schemeClr val="tx2"/>
                </a:solidFill>
              </a:rPr>
              <a:t>Logistics Performance Index, 2018</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India</c:v>
                </c:pt>
              </c:strCache>
            </c:strRef>
          </c:tx>
          <c:spPr>
            <a:solidFill>
              <a:srgbClr val="92D050"/>
            </a:solidFill>
            <a:ln>
              <a:solidFill>
                <a:schemeClr val="accent4"/>
              </a:solidFill>
            </a:ln>
            <a:effectLst/>
          </c:spPr>
          <c:invertIfNegative val="0"/>
          <c:cat>
            <c:strRef>
              <c:f>Sheet1!$A$2:$A$6</c:f>
              <c:strCache>
                <c:ptCount val="5"/>
                <c:pt idx="0">
                  <c:v>LPI</c:v>
                </c:pt>
                <c:pt idx="1">
                  <c:v>Customs</c:v>
                </c:pt>
                <c:pt idx="2">
                  <c:v>Infrastructure</c:v>
                </c:pt>
                <c:pt idx="3">
                  <c:v>International Shipments</c:v>
                </c:pt>
                <c:pt idx="4">
                  <c:v>Timeliness</c:v>
                </c:pt>
              </c:strCache>
            </c:strRef>
          </c:cat>
          <c:val>
            <c:numRef>
              <c:f>Sheet1!$B$2:$B$6</c:f>
              <c:numCache>
                <c:formatCode>General</c:formatCode>
                <c:ptCount val="5"/>
                <c:pt idx="0">
                  <c:v>3.1</c:v>
                </c:pt>
                <c:pt idx="1">
                  <c:v>2.92</c:v>
                </c:pt>
                <c:pt idx="2">
                  <c:v>2.9</c:v>
                </c:pt>
                <c:pt idx="3">
                  <c:v>3.2</c:v>
                </c:pt>
                <c:pt idx="4">
                  <c:v>3.3</c:v>
                </c:pt>
              </c:numCache>
            </c:numRef>
          </c:val>
          <c:extLst>
            <c:ext xmlns:c16="http://schemas.microsoft.com/office/drawing/2014/chart" uri="{C3380CC4-5D6E-409C-BE32-E72D297353CC}">
              <c16:uniqueId val="{00000000-59B4-4CCB-8A6E-34B0D64E1E09}"/>
            </c:ext>
          </c:extLst>
        </c:ser>
        <c:ser>
          <c:idx val="1"/>
          <c:order val="1"/>
          <c:tx>
            <c:strRef>
              <c:f>Sheet1!$C$1</c:f>
              <c:strCache>
                <c:ptCount val="1"/>
                <c:pt idx="0">
                  <c:v>Vietnam</c:v>
                </c:pt>
              </c:strCache>
            </c:strRef>
          </c:tx>
          <c:spPr>
            <a:solidFill>
              <a:schemeClr val="accent2"/>
            </a:solidFill>
            <a:ln>
              <a:noFill/>
            </a:ln>
            <a:effectLst/>
          </c:spPr>
          <c:invertIfNegative val="0"/>
          <c:cat>
            <c:strRef>
              <c:f>Sheet1!$A$2:$A$6</c:f>
              <c:strCache>
                <c:ptCount val="5"/>
                <c:pt idx="0">
                  <c:v>LPI</c:v>
                </c:pt>
                <c:pt idx="1">
                  <c:v>Customs</c:v>
                </c:pt>
                <c:pt idx="2">
                  <c:v>Infrastructure</c:v>
                </c:pt>
                <c:pt idx="3">
                  <c:v>International Shipments</c:v>
                </c:pt>
                <c:pt idx="4">
                  <c:v>Timeliness</c:v>
                </c:pt>
              </c:strCache>
            </c:strRef>
          </c:cat>
          <c:val>
            <c:numRef>
              <c:f>Sheet1!$C$2:$C$6</c:f>
              <c:numCache>
                <c:formatCode>General</c:formatCode>
                <c:ptCount val="5"/>
                <c:pt idx="0">
                  <c:v>3.2</c:v>
                </c:pt>
                <c:pt idx="1">
                  <c:v>2.91</c:v>
                </c:pt>
                <c:pt idx="2">
                  <c:v>3</c:v>
                </c:pt>
                <c:pt idx="3">
                  <c:v>3.1</c:v>
                </c:pt>
                <c:pt idx="4">
                  <c:v>3.4</c:v>
                </c:pt>
              </c:numCache>
            </c:numRef>
          </c:val>
          <c:extLst>
            <c:ext xmlns:c16="http://schemas.microsoft.com/office/drawing/2014/chart" uri="{C3380CC4-5D6E-409C-BE32-E72D297353CC}">
              <c16:uniqueId val="{00000001-59B4-4CCB-8A6E-34B0D64E1E09}"/>
            </c:ext>
          </c:extLst>
        </c:ser>
        <c:ser>
          <c:idx val="2"/>
          <c:order val="2"/>
          <c:tx>
            <c:strRef>
              <c:f>Sheet1!$D$1</c:f>
              <c:strCache>
                <c:ptCount val="1"/>
                <c:pt idx="0">
                  <c:v>China</c:v>
                </c:pt>
              </c:strCache>
            </c:strRef>
          </c:tx>
          <c:spPr>
            <a:solidFill>
              <a:schemeClr val="accent3"/>
            </a:solidFill>
            <a:ln>
              <a:noFill/>
            </a:ln>
            <a:effectLst/>
          </c:spPr>
          <c:invertIfNegative val="0"/>
          <c:cat>
            <c:strRef>
              <c:f>Sheet1!$A$2:$A$6</c:f>
              <c:strCache>
                <c:ptCount val="5"/>
                <c:pt idx="0">
                  <c:v>LPI</c:v>
                </c:pt>
                <c:pt idx="1">
                  <c:v>Customs</c:v>
                </c:pt>
                <c:pt idx="2">
                  <c:v>Infrastructure</c:v>
                </c:pt>
                <c:pt idx="3">
                  <c:v>International Shipments</c:v>
                </c:pt>
                <c:pt idx="4">
                  <c:v>Timeliness</c:v>
                </c:pt>
              </c:strCache>
            </c:strRef>
          </c:cat>
          <c:val>
            <c:numRef>
              <c:f>Sheet1!$D$2:$D$6</c:f>
              <c:numCache>
                <c:formatCode>General</c:formatCode>
                <c:ptCount val="5"/>
                <c:pt idx="0">
                  <c:v>3.6</c:v>
                </c:pt>
                <c:pt idx="1">
                  <c:v>3.2</c:v>
                </c:pt>
                <c:pt idx="2">
                  <c:v>3.7</c:v>
                </c:pt>
                <c:pt idx="3">
                  <c:v>3.4</c:v>
                </c:pt>
                <c:pt idx="4">
                  <c:v>3.5</c:v>
                </c:pt>
              </c:numCache>
            </c:numRef>
          </c:val>
          <c:extLst>
            <c:ext xmlns:c16="http://schemas.microsoft.com/office/drawing/2014/chart" uri="{C3380CC4-5D6E-409C-BE32-E72D297353CC}">
              <c16:uniqueId val="{00000002-59B4-4CCB-8A6E-34B0D64E1E09}"/>
            </c:ext>
          </c:extLst>
        </c:ser>
        <c:dLbls>
          <c:showLegendKey val="0"/>
          <c:showVal val="0"/>
          <c:showCatName val="0"/>
          <c:showSerName val="0"/>
          <c:showPercent val="0"/>
          <c:showBubbleSize val="0"/>
        </c:dLbls>
        <c:gapWidth val="219"/>
        <c:overlap val="-27"/>
        <c:axId val="759651648"/>
        <c:axId val="1020049184"/>
      </c:barChart>
      <c:catAx>
        <c:axId val="75965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0049184"/>
        <c:crosses val="autoZero"/>
        <c:auto val="1"/>
        <c:lblAlgn val="ctr"/>
        <c:lblOffset val="100"/>
        <c:noMultiLvlLbl val="0"/>
      </c:catAx>
      <c:valAx>
        <c:axId val="1020049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9651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4999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8700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8071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197774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9867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711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0050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Icons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1850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Kwality</a:t>
            </a:r>
            <a:endParaRPr lang="en-US" dirty="0"/>
          </a:p>
        </p:txBody>
      </p:sp>
    </p:spTree>
    <p:extLst>
      <p:ext uri="{BB962C8B-B14F-4D97-AF65-F5344CB8AC3E}">
        <p14:creationId xmlns:p14="http://schemas.microsoft.com/office/powerpoint/2010/main" val="248441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2751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Ai &amp; Quantum Computing For Finance &amp; Insurance: Fortunes And Challenges For China And America</a:t>
            </a:r>
          </a:p>
          <a:p>
            <a:pPr marL="0" lvl="0" indent="0" algn="l" rtl="0">
              <a:spcBef>
                <a:spcPts val="0"/>
              </a:spcBef>
              <a:spcAft>
                <a:spcPts val="0"/>
              </a:spcAft>
              <a:buNone/>
            </a:pPr>
            <a:r>
              <a:rPr lang="en-IN" dirty="0"/>
              <a:t>By David </a:t>
            </a:r>
            <a:r>
              <a:rPr lang="en-IN" dirty="0" err="1"/>
              <a:t>Kuo</a:t>
            </a:r>
            <a:r>
              <a:rPr lang="en-IN" dirty="0"/>
              <a:t> </a:t>
            </a:r>
            <a:r>
              <a:rPr lang="en-IN" dirty="0" err="1"/>
              <a:t>Chuen</a:t>
            </a:r>
            <a:r>
              <a:rPr lang="en-IN" dirty="0"/>
              <a:t> Lee, Paul Schulte ·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0844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333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6602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271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409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7" r:id="rId6"/>
    <p:sldLayoutId id="2147483659" r:id="rId7"/>
    <p:sldLayoutId id="2147483660" r:id="rId8"/>
    <p:sldLayoutId id="2147483661" r:id="rId9"/>
    <p:sldLayoutId id="2147483662" r:id="rId10"/>
    <p:sldLayoutId id="2147483666" r:id="rId11"/>
    <p:sldLayoutId id="21474836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ncrb.gov.in/en/adsi-reports-of-previous-year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ncrb.gov.in/en/adsi-reports-of-previous-year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hyperlink" Target="https://lpi.worldbank.org/international/global" TargetMode="Externa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144295C-EC8E-4B42-866F-0B493241AF71}"/>
              </a:ext>
            </a:extLst>
          </p:cNvPr>
          <p:cNvGrpSpPr/>
          <p:nvPr/>
        </p:nvGrpSpPr>
        <p:grpSpPr>
          <a:xfrm>
            <a:off x="0" y="104776"/>
            <a:ext cx="9144000" cy="1085849"/>
            <a:chOff x="0" y="1"/>
            <a:chExt cx="9144000" cy="1085849"/>
          </a:xfrm>
        </p:grpSpPr>
        <p:pic>
          <p:nvPicPr>
            <p:cNvPr id="1026" name="Picture 2">
              <a:extLst>
                <a:ext uri="{FF2B5EF4-FFF2-40B4-BE49-F238E27FC236}">
                  <a16:creationId xmlns:a16="http://schemas.microsoft.com/office/drawing/2014/main" id="{0403C55B-F586-49AC-B7A4-93D8EF6236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88"/>
            <a:stretch/>
          </p:blipFill>
          <p:spPr bwMode="auto">
            <a:xfrm>
              <a:off x="0" y="1"/>
              <a:ext cx="9144000" cy="10096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AC461CC-D78D-4311-8114-42A97EE36885}"/>
                </a:ext>
              </a:extLst>
            </p:cNvPr>
            <p:cNvSpPr/>
            <p:nvPr/>
          </p:nvSpPr>
          <p:spPr>
            <a:xfrm>
              <a:off x="3448050" y="742950"/>
              <a:ext cx="1676400" cy="3429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extBox 4">
            <a:extLst>
              <a:ext uri="{FF2B5EF4-FFF2-40B4-BE49-F238E27FC236}">
                <a16:creationId xmlns:a16="http://schemas.microsoft.com/office/drawing/2014/main" id="{1F8DFE45-9AF0-4024-9B42-1FA7A3BA901B}"/>
              </a:ext>
            </a:extLst>
          </p:cNvPr>
          <p:cNvSpPr txBox="1"/>
          <p:nvPr/>
        </p:nvSpPr>
        <p:spPr>
          <a:xfrm>
            <a:off x="969168" y="1562100"/>
            <a:ext cx="7205663" cy="954107"/>
          </a:xfrm>
          <a:prstGeom prst="rect">
            <a:avLst/>
          </a:prstGeom>
          <a:noFill/>
        </p:spPr>
        <p:txBody>
          <a:bodyPr wrap="square" rtlCol="0">
            <a:spAutoFit/>
          </a:bodyPr>
          <a:lstStyle/>
          <a:p>
            <a:pPr algn="ctr"/>
            <a:r>
              <a:rPr lang="en-US" sz="2800" b="1" dirty="0">
                <a:latin typeface="Rajdhani" panose="020B0604020202020204" charset="0"/>
                <a:cs typeface="Rajdhani" panose="020B0604020202020204" charset="0"/>
              </a:rPr>
              <a:t>CAE – 1</a:t>
            </a:r>
          </a:p>
          <a:p>
            <a:pPr algn="ctr"/>
            <a:r>
              <a:rPr lang="en-US" sz="2800" b="1" dirty="0">
                <a:latin typeface="Rajdhani" panose="020B0604020202020204" charset="0"/>
                <a:cs typeface="Rajdhani" panose="020B0604020202020204" charset="0"/>
              </a:rPr>
              <a:t>Problem Identification and Design Thinking</a:t>
            </a:r>
            <a:endParaRPr lang="en-IN" sz="2800" b="1" dirty="0">
              <a:latin typeface="Rajdhani" panose="020B0604020202020204" charset="0"/>
              <a:cs typeface="Rajdhani" panose="020B0604020202020204" charset="0"/>
            </a:endParaRPr>
          </a:p>
        </p:txBody>
      </p:sp>
      <p:sp>
        <p:nvSpPr>
          <p:cNvPr id="6" name="TextBox 5">
            <a:extLst>
              <a:ext uri="{FF2B5EF4-FFF2-40B4-BE49-F238E27FC236}">
                <a16:creationId xmlns:a16="http://schemas.microsoft.com/office/drawing/2014/main" id="{F7DBECF3-B901-4ED5-B5D8-E3671132C23B}"/>
              </a:ext>
            </a:extLst>
          </p:cNvPr>
          <p:cNvSpPr txBox="1"/>
          <p:nvPr/>
        </p:nvSpPr>
        <p:spPr>
          <a:xfrm>
            <a:off x="200025" y="3546365"/>
            <a:ext cx="3733800" cy="1323439"/>
          </a:xfrm>
          <a:prstGeom prst="rect">
            <a:avLst/>
          </a:prstGeom>
          <a:noFill/>
        </p:spPr>
        <p:txBody>
          <a:bodyPr wrap="square" rtlCol="0">
            <a:spAutoFit/>
          </a:bodyPr>
          <a:lstStyle/>
          <a:p>
            <a:r>
              <a:rPr lang="en-US" sz="2000" dirty="0">
                <a:latin typeface="Fira Sans Condensed" panose="020B0604020202020204" charset="0"/>
              </a:rPr>
              <a:t>Presented by:</a:t>
            </a:r>
          </a:p>
          <a:p>
            <a:r>
              <a:rPr lang="en-US" sz="2000" b="1" dirty="0">
                <a:latin typeface="Fira Sans Condensed" panose="020B0604020202020204" charset="0"/>
              </a:rPr>
              <a:t>Aditya </a:t>
            </a:r>
            <a:r>
              <a:rPr lang="en-US" sz="2000" b="1" dirty="0" err="1">
                <a:latin typeface="Fira Sans Condensed" panose="020B0604020202020204" charset="0"/>
              </a:rPr>
              <a:t>Bobde</a:t>
            </a:r>
            <a:r>
              <a:rPr lang="en-US" sz="2000" b="1" dirty="0">
                <a:latin typeface="Fira Sans Condensed" panose="020B0604020202020204" charset="0"/>
              </a:rPr>
              <a:t> </a:t>
            </a:r>
            <a:r>
              <a:rPr lang="en-US" sz="2000" dirty="0">
                <a:latin typeface="Fira Sans Condensed" panose="020B0604020202020204" charset="0"/>
              </a:rPr>
              <a:t>		A – 21</a:t>
            </a:r>
          </a:p>
          <a:p>
            <a:r>
              <a:rPr lang="en-US" sz="2000" b="1" dirty="0">
                <a:latin typeface="Fira Sans Condensed" panose="020B0604020202020204" charset="0"/>
              </a:rPr>
              <a:t>Shivam Tawari </a:t>
            </a:r>
            <a:r>
              <a:rPr lang="en-US" sz="2000" dirty="0">
                <a:latin typeface="Fira Sans Condensed" panose="020B0604020202020204" charset="0"/>
              </a:rPr>
              <a:t>		A – 58</a:t>
            </a:r>
          </a:p>
          <a:p>
            <a:r>
              <a:rPr lang="en-US" sz="2000" b="1" dirty="0">
                <a:latin typeface="Fira Sans Condensed" panose="020B0604020202020204" charset="0"/>
              </a:rPr>
              <a:t>Vishal </a:t>
            </a:r>
            <a:r>
              <a:rPr lang="en-US" sz="2000" b="1" dirty="0" err="1">
                <a:latin typeface="Fira Sans Condensed" panose="020B0604020202020204" charset="0"/>
              </a:rPr>
              <a:t>Narnaware</a:t>
            </a:r>
            <a:r>
              <a:rPr lang="en-US" sz="2000" b="1" dirty="0">
                <a:latin typeface="Fira Sans Condensed" panose="020B0604020202020204" charset="0"/>
              </a:rPr>
              <a:t> </a:t>
            </a:r>
            <a:r>
              <a:rPr lang="en-US" sz="2000" dirty="0">
                <a:latin typeface="Fira Sans Condensed" panose="020B0604020202020204" charset="0"/>
              </a:rPr>
              <a:t>	A – 63</a:t>
            </a:r>
          </a:p>
        </p:txBody>
      </p:sp>
      <p:sp>
        <p:nvSpPr>
          <p:cNvPr id="8" name="TextBox 7">
            <a:extLst>
              <a:ext uri="{FF2B5EF4-FFF2-40B4-BE49-F238E27FC236}">
                <a16:creationId xmlns:a16="http://schemas.microsoft.com/office/drawing/2014/main" id="{3A14418C-8E31-4F47-AB82-749C84495145}"/>
              </a:ext>
            </a:extLst>
          </p:cNvPr>
          <p:cNvSpPr txBox="1"/>
          <p:nvPr/>
        </p:nvSpPr>
        <p:spPr>
          <a:xfrm>
            <a:off x="4895851" y="3546365"/>
            <a:ext cx="4048124" cy="1323439"/>
          </a:xfrm>
          <a:prstGeom prst="rect">
            <a:avLst/>
          </a:prstGeom>
          <a:noFill/>
        </p:spPr>
        <p:txBody>
          <a:bodyPr wrap="square" rtlCol="0">
            <a:spAutoFit/>
          </a:bodyPr>
          <a:lstStyle/>
          <a:p>
            <a:pPr algn="r"/>
            <a:r>
              <a:rPr lang="en-US" sz="2000" dirty="0">
                <a:latin typeface="Fira Sans Condensed" panose="020B0604020202020204" charset="0"/>
              </a:rPr>
              <a:t>Presented to:</a:t>
            </a:r>
          </a:p>
          <a:p>
            <a:pPr algn="r"/>
            <a:r>
              <a:rPr lang="en-US" sz="2000" b="1" dirty="0">
                <a:latin typeface="Fira Sans Condensed" panose="020B0604020202020204" charset="0"/>
              </a:rPr>
              <a:t>Dr. Gopal </a:t>
            </a:r>
            <a:r>
              <a:rPr lang="en-US" sz="2000" b="1" dirty="0" err="1">
                <a:latin typeface="Fira Sans Condensed" panose="020B0604020202020204" charset="0"/>
              </a:rPr>
              <a:t>Sakarkar</a:t>
            </a:r>
            <a:endParaRPr lang="en-US" sz="2000" b="1" dirty="0">
              <a:latin typeface="Fira Sans Condensed" panose="020B0604020202020204" charset="0"/>
            </a:endParaRPr>
          </a:p>
          <a:p>
            <a:pPr algn="r"/>
            <a:r>
              <a:rPr lang="en-US" sz="2000" i="1" dirty="0">
                <a:latin typeface="Fira Sans Condensed" panose="020B0604020202020204" charset="0"/>
              </a:rPr>
              <a:t>Ph.D. in CSE</a:t>
            </a:r>
          </a:p>
          <a:p>
            <a:pPr algn="r"/>
            <a:r>
              <a:rPr lang="en-US" sz="2000" dirty="0">
                <a:latin typeface="Fira Sans Condensed" panose="020B0604020202020204" charset="0"/>
              </a:rPr>
              <a:t>Department of Artificial Intelligence</a:t>
            </a:r>
          </a:p>
        </p:txBody>
      </p:sp>
    </p:spTree>
    <p:extLst>
      <p:ext uri="{BB962C8B-B14F-4D97-AF65-F5344CB8AC3E}">
        <p14:creationId xmlns:p14="http://schemas.microsoft.com/office/powerpoint/2010/main" val="875282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6B34-78A1-4223-B8DF-01BB4E7A89F3}"/>
              </a:ext>
            </a:extLst>
          </p:cNvPr>
          <p:cNvSpPr>
            <a:spLocks noGrp="1"/>
          </p:cNvSpPr>
          <p:nvPr>
            <p:ph type="title"/>
          </p:nvPr>
        </p:nvSpPr>
        <p:spPr/>
        <p:txBody>
          <a:bodyPr/>
          <a:lstStyle/>
          <a:p>
            <a:r>
              <a:rPr lang="en-US" sz="3600" dirty="0"/>
              <a:t>Ideate Solution</a:t>
            </a:r>
          </a:p>
        </p:txBody>
      </p:sp>
      <p:sp>
        <p:nvSpPr>
          <p:cNvPr id="4" name="TextBox 3">
            <a:extLst>
              <a:ext uri="{FF2B5EF4-FFF2-40B4-BE49-F238E27FC236}">
                <a16:creationId xmlns:a16="http://schemas.microsoft.com/office/drawing/2014/main" id="{FE11D864-7F18-45CB-9A02-FD0AD09F8038}"/>
              </a:ext>
            </a:extLst>
          </p:cNvPr>
          <p:cNvSpPr txBox="1"/>
          <p:nvPr/>
        </p:nvSpPr>
        <p:spPr>
          <a:xfrm>
            <a:off x="847060" y="1969480"/>
            <a:ext cx="6850911" cy="400110"/>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US" sz="2000" b="0" i="0" dirty="0">
                <a:solidFill>
                  <a:schemeClr val="tx2"/>
                </a:solidFill>
                <a:effectLst/>
                <a:latin typeface="Fira Sans Condensed" panose="020B0604020202020204" charset="0"/>
              </a:rPr>
              <a:t>There are two kinds of Computer Vision templates offered : </a:t>
            </a:r>
            <a:endParaRPr lang="en-US" sz="1600" dirty="0">
              <a:solidFill>
                <a:schemeClr val="tx2"/>
              </a:solidFill>
              <a:latin typeface="Fira Sans Condensed" panose="020B0604020202020204" charset="0"/>
            </a:endParaRPr>
          </a:p>
        </p:txBody>
      </p:sp>
      <p:cxnSp>
        <p:nvCxnSpPr>
          <p:cNvPr id="5" name="Google Shape;177;p30">
            <a:extLst>
              <a:ext uri="{FF2B5EF4-FFF2-40B4-BE49-F238E27FC236}">
                <a16:creationId xmlns:a16="http://schemas.microsoft.com/office/drawing/2014/main" id="{AF63736F-6B37-4274-BE7F-86D68ECD4591}"/>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TextBox 6">
            <a:extLst>
              <a:ext uri="{FF2B5EF4-FFF2-40B4-BE49-F238E27FC236}">
                <a16:creationId xmlns:a16="http://schemas.microsoft.com/office/drawing/2014/main" id="{B6402234-3F54-42AE-8A61-3045A307B6ED}"/>
              </a:ext>
            </a:extLst>
          </p:cNvPr>
          <p:cNvSpPr txBox="1"/>
          <p:nvPr/>
        </p:nvSpPr>
        <p:spPr>
          <a:xfrm>
            <a:off x="1251098" y="2486704"/>
            <a:ext cx="4572000" cy="400110"/>
          </a:xfrm>
          <a:prstGeom prst="rect">
            <a:avLst/>
          </a:prstGeom>
          <a:noFill/>
        </p:spPr>
        <p:txBody>
          <a:bodyPr wrap="square">
            <a:spAutoFit/>
          </a:bodyPr>
          <a:lstStyle/>
          <a:p>
            <a:pPr algn="l"/>
            <a:r>
              <a:rPr lang="en-US" sz="2000" b="1" dirty="0">
                <a:solidFill>
                  <a:schemeClr val="tx2"/>
                </a:solidFill>
                <a:effectLst/>
                <a:latin typeface="Fira Sans Condensed" panose="020B0604020202020204" charset="0"/>
              </a:rPr>
              <a:t>Image classification Multiclass:</a:t>
            </a:r>
          </a:p>
        </p:txBody>
      </p:sp>
      <p:sp>
        <p:nvSpPr>
          <p:cNvPr id="8" name="TextBox 7">
            <a:extLst>
              <a:ext uri="{FF2B5EF4-FFF2-40B4-BE49-F238E27FC236}">
                <a16:creationId xmlns:a16="http://schemas.microsoft.com/office/drawing/2014/main" id="{297809DF-C360-4A62-B2D3-A790E0F493A9}"/>
              </a:ext>
            </a:extLst>
          </p:cNvPr>
          <p:cNvSpPr txBox="1"/>
          <p:nvPr/>
        </p:nvSpPr>
        <p:spPr>
          <a:xfrm>
            <a:off x="1251098" y="2884700"/>
            <a:ext cx="7102548" cy="707886"/>
          </a:xfrm>
          <a:prstGeom prst="rect">
            <a:avLst/>
          </a:prstGeom>
          <a:noFill/>
        </p:spPr>
        <p:txBody>
          <a:bodyPr wrap="square" rtlCol="0">
            <a:spAutoFit/>
          </a:bodyPr>
          <a:lstStyle/>
          <a:p>
            <a:r>
              <a:rPr lang="en-US" sz="2000" b="0" i="0" dirty="0">
                <a:solidFill>
                  <a:schemeClr val="tx2"/>
                </a:solidFill>
                <a:effectLst/>
                <a:latin typeface="Fira Sans Condensed" panose="020B0604020202020204" charset="0"/>
              </a:rPr>
              <a:t>Multiclass classifies an image into one of two or more classes. It is a classification task with more than two classes.</a:t>
            </a:r>
            <a:endParaRPr lang="en-US" sz="2000" dirty="0">
              <a:solidFill>
                <a:schemeClr val="tx2"/>
              </a:solidFill>
              <a:latin typeface="Fira Sans Condensed" panose="020B0604020202020204" charset="0"/>
            </a:endParaRPr>
          </a:p>
        </p:txBody>
      </p:sp>
      <p:sp>
        <p:nvSpPr>
          <p:cNvPr id="10" name="TextBox 9">
            <a:extLst>
              <a:ext uri="{FF2B5EF4-FFF2-40B4-BE49-F238E27FC236}">
                <a16:creationId xmlns:a16="http://schemas.microsoft.com/office/drawing/2014/main" id="{D7F7D377-B128-44BA-98DA-1AE3F8AD4D66}"/>
              </a:ext>
            </a:extLst>
          </p:cNvPr>
          <p:cNvSpPr txBox="1"/>
          <p:nvPr/>
        </p:nvSpPr>
        <p:spPr>
          <a:xfrm>
            <a:off x="1281715" y="3764162"/>
            <a:ext cx="4572000" cy="400110"/>
          </a:xfrm>
          <a:prstGeom prst="rect">
            <a:avLst/>
          </a:prstGeom>
          <a:noFill/>
        </p:spPr>
        <p:txBody>
          <a:bodyPr wrap="square">
            <a:spAutoFit/>
          </a:bodyPr>
          <a:lstStyle/>
          <a:p>
            <a:pPr algn="l"/>
            <a:r>
              <a:rPr lang="en-US" sz="2000" b="1" dirty="0">
                <a:solidFill>
                  <a:schemeClr val="tx2"/>
                </a:solidFill>
                <a:effectLst/>
                <a:latin typeface="Fira Sans Condensed" panose="020B0604020202020204" charset="0"/>
              </a:rPr>
              <a:t>Image classification Multilabel:</a:t>
            </a:r>
          </a:p>
        </p:txBody>
      </p:sp>
      <p:sp>
        <p:nvSpPr>
          <p:cNvPr id="12" name="TextBox 11">
            <a:extLst>
              <a:ext uri="{FF2B5EF4-FFF2-40B4-BE49-F238E27FC236}">
                <a16:creationId xmlns:a16="http://schemas.microsoft.com/office/drawing/2014/main" id="{77E4B287-3EBA-4D94-ADE3-50B2F67DCF05}"/>
              </a:ext>
            </a:extLst>
          </p:cNvPr>
          <p:cNvSpPr txBox="1"/>
          <p:nvPr/>
        </p:nvSpPr>
        <p:spPr>
          <a:xfrm>
            <a:off x="1281715" y="4136318"/>
            <a:ext cx="7474688" cy="400110"/>
          </a:xfrm>
          <a:prstGeom prst="rect">
            <a:avLst/>
          </a:prstGeom>
          <a:noFill/>
        </p:spPr>
        <p:txBody>
          <a:bodyPr wrap="square">
            <a:spAutoFit/>
          </a:bodyPr>
          <a:lstStyle/>
          <a:p>
            <a:r>
              <a:rPr lang="en-US" sz="2000" b="0" i="0" dirty="0">
                <a:solidFill>
                  <a:schemeClr val="tx2"/>
                </a:solidFill>
                <a:effectLst/>
                <a:latin typeface="Fira Sans Condensed" panose="020B0604020202020204" charset="0"/>
              </a:rPr>
              <a:t>Here an image can be categorized into more than one class.</a:t>
            </a:r>
            <a:endParaRPr lang="en-US" sz="2000" dirty="0">
              <a:solidFill>
                <a:schemeClr val="tx2"/>
              </a:solidFill>
              <a:latin typeface="Fira Sans Condensed" panose="020B0604020202020204" charset="0"/>
            </a:endParaRPr>
          </a:p>
        </p:txBody>
      </p:sp>
      <p:sp>
        <p:nvSpPr>
          <p:cNvPr id="6" name="TextBox 5">
            <a:extLst>
              <a:ext uri="{FF2B5EF4-FFF2-40B4-BE49-F238E27FC236}">
                <a16:creationId xmlns:a16="http://schemas.microsoft.com/office/drawing/2014/main" id="{45152A47-3728-428F-B4CC-254C1ADCE2BF}"/>
              </a:ext>
            </a:extLst>
          </p:cNvPr>
          <p:cNvSpPr txBox="1"/>
          <p:nvPr/>
        </p:nvSpPr>
        <p:spPr>
          <a:xfrm rot="10800000" flipH="1" flipV="1">
            <a:off x="1281715" y="1309873"/>
            <a:ext cx="6580565" cy="461665"/>
          </a:xfrm>
          <a:prstGeom prst="rect">
            <a:avLst/>
          </a:prstGeom>
          <a:noFill/>
        </p:spPr>
        <p:txBody>
          <a:bodyPr wrap="square" rtlCol="0">
            <a:spAutoFit/>
          </a:bodyPr>
          <a:lstStyle/>
          <a:p>
            <a:r>
              <a:rPr lang="en-US" sz="2400" b="1" dirty="0">
                <a:solidFill>
                  <a:schemeClr val="tx2"/>
                </a:solidFill>
                <a:latin typeface="Rajdhani" panose="020B0604020202020204" charset="0"/>
                <a:cs typeface="Rajdhani" panose="020B0604020202020204" charset="0"/>
              </a:rPr>
              <a:t>INVENTORY MANAGEMENT USING COMPUTER VISION</a:t>
            </a:r>
          </a:p>
        </p:txBody>
      </p:sp>
      <p:grpSp>
        <p:nvGrpSpPr>
          <p:cNvPr id="13" name="Google Shape;10441;p58">
            <a:extLst>
              <a:ext uri="{FF2B5EF4-FFF2-40B4-BE49-F238E27FC236}">
                <a16:creationId xmlns:a16="http://schemas.microsoft.com/office/drawing/2014/main" id="{9E69F7FD-3053-47E1-8641-214C5ACA1657}"/>
              </a:ext>
            </a:extLst>
          </p:cNvPr>
          <p:cNvGrpSpPr/>
          <p:nvPr/>
        </p:nvGrpSpPr>
        <p:grpSpPr>
          <a:xfrm>
            <a:off x="2699078" y="621615"/>
            <a:ext cx="320143" cy="392581"/>
            <a:chOff x="3086313" y="2877049"/>
            <a:chExt cx="320143" cy="392581"/>
          </a:xfrm>
          <a:solidFill>
            <a:schemeClr val="accent2">
              <a:lumMod val="20000"/>
              <a:lumOff val="80000"/>
            </a:schemeClr>
          </a:solidFill>
        </p:grpSpPr>
        <p:sp>
          <p:nvSpPr>
            <p:cNvPr id="14" name="Google Shape;10442;p58">
              <a:extLst>
                <a:ext uri="{FF2B5EF4-FFF2-40B4-BE49-F238E27FC236}">
                  <a16:creationId xmlns:a16="http://schemas.microsoft.com/office/drawing/2014/main" id="{F4465925-239B-4722-A644-BA591175F922}"/>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43;p58">
              <a:extLst>
                <a:ext uri="{FF2B5EF4-FFF2-40B4-BE49-F238E27FC236}">
                  <a16:creationId xmlns:a16="http://schemas.microsoft.com/office/drawing/2014/main" id="{42885828-D6CA-4ACC-9A70-5AAC3E5F9F3D}"/>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44;p58">
              <a:extLst>
                <a:ext uri="{FF2B5EF4-FFF2-40B4-BE49-F238E27FC236}">
                  <a16:creationId xmlns:a16="http://schemas.microsoft.com/office/drawing/2014/main" id="{409AC059-B630-44CA-9CA7-B52940C70D98}"/>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45;p58">
              <a:extLst>
                <a:ext uri="{FF2B5EF4-FFF2-40B4-BE49-F238E27FC236}">
                  <a16:creationId xmlns:a16="http://schemas.microsoft.com/office/drawing/2014/main" id="{A95999CF-F3E5-4761-A22A-52EDAE6FE60F}"/>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46;p58">
              <a:extLst>
                <a:ext uri="{FF2B5EF4-FFF2-40B4-BE49-F238E27FC236}">
                  <a16:creationId xmlns:a16="http://schemas.microsoft.com/office/drawing/2014/main" id="{1466E0CA-EA27-4EAF-8B0B-1934EBC7CDE7}"/>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47;p58">
              <a:extLst>
                <a:ext uri="{FF2B5EF4-FFF2-40B4-BE49-F238E27FC236}">
                  <a16:creationId xmlns:a16="http://schemas.microsoft.com/office/drawing/2014/main" id="{D4978FFA-FDB0-460A-995A-D86F8C358049}"/>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48;p58">
              <a:extLst>
                <a:ext uri="{FF2B5EF4-FFF2-40B4-BE49-F238E27FC236}">
                  <a16:creationId xmlns:a16="http://schemas.microsoft.com/office/drawing/2014/main" id="{2D93DF0D-1B43-4CF2-9443-BC6F1B25BB4C}"/>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49;p58">
              <a:extLst>
                <a:ext uri="{FF2B5EF4-FFF2-40B4-BE49-F238E27FC236}">
                  <a16:creationId xmlns:a16="http://schemas.microsoft.com/office/drawing/2014/main" id="{BC6FAB1F-0EC7-40D1-A479-721C6015919F}"/>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50;p58">
              <a:extLst>
                <a:ext uri="{FF2B5EF4-FFF2-40B4-BE49-F238E27FC236}">
                  <a16:creationId xmlns:a16="http://schemas.microsoft.com/office/drawing/2014/main" id="{7E1D2170-2828-41EA-955B-F3148803FB20}"/>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51;p58">
              <a:extLst>
                <a:ext uri="{FF2B5EF4-FFF2-40B4-BE49-F238E27FC236}">
                  <a16:creationId xmlns:a16="http://schemas.microsoft.com/office/drawing/2014/main" id="{A113D155-EC0A-4C64-A794-7E37E85F9D4C}"/>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52;p58">
              <a:extLst>
                <a:ext uri="{FF2B5EF4-FFF2-40B4-BE49-F238E27FC236}">
                  <a16:creationId xmlns:a16="http://schemas.microsoft.com/office/drawing/2014/main" id="{FBBBC42C-1298-4F82-8011-8EA5C64292E7}"/>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53;p58">
              <a:extLst>
                <a:ext uri="{FF2B5EF4-FFF2-40B4-BE49-F238E27FC236}">
                  <a16:creationId xmlns:a16="http://schemas.microsoft.com/office/drawing/2014/main" id="{817D4D56-808C-4D3B-912E-74CBB2D1EE74}"/>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3611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AACFAE0-8A39-4509-9A85-EE41DD66E1D9}"/>
              </a:ext>
            </a:extLst>
          </p:cNvPr>
          <p:cNvSpPr txBox="1"/>
          <p:nvPr/>
        </p:nvSpPr>
        <p:spPr>
          <a:xfrm>
            <a:off x="720000" y="1771539"/>
            <a:ext cx="8083758" cy="1261884"/>
          </a:xfrm>
          <a:prstGeom prst="rect">
            <a:avLst/>
          </a:prstGeom>
          <a:noFill/>
        </p:spPr>
        <p:txBody>
          <a:bodyPr wrap="square">
            <a:spAutoFit/>
          </a:bodyPr>
          <a:lstStyle/>
          <a:p>
            <a:r>
              <a:rPr lang="en-US" sz="2000" i="0" dirty="0">
                <a:solidFill>
                  <a:schemeClr val="tx2"/>
                </a:solidFill>
                <a:effectLst/>
                <a:latin typeface="Fira Sans Condensed" panose="020B0604020202020204" charset="0"/>
              </a:rPr>
              <a:t>Computer Vision will be used to build a smart inventory management for retail and in it </a:t>
            </a:r>
            <a:r>
              <a:rPr lang="en-US" sz="2000" dirty="0">
                <a:solidFill>
                  <a:schemeClr val="tx2"/>
                </a:solidFill>
                <a:latin typeface="Fira Sans Condensed" panose="020B0604020202020204" charset="0"/>
              </a:rPr>
              <a:t>we will be using Instance Segmentation.</a:t>
            </a:r>
          </a:p>
          <a:p>
            <a:pPr algn="l"/>
            <a:endParaRPr lang="en-US" sz="2000" i="0" dirty="0">
              <a:solidFill>
                <a:schemeClr val="tx2"/>
              </a:solidFill>
              <a:effectLst/>
              <a:latin typeface="Fira Sans Condensed" panose="020B0604020202020204" charset="0"/>
            </a:endParaRPr>
          </a:p>
          <a:p>
            <a:pPr algn="l"/>
            <a:endParaRPr lang="en-US" sz="1600" b="0" i="0" dirty="0">
              <a:solidFill>
                <a:schemeClr val="tx2"/>
              </a:solidFill>
              <a:effectLst/>
              <a:latin typeface="Fira Sans Condensed" panose="020B0604020202020204" charset="0"/>
            </a:endParaRPr>
          </a:p>
        </p:txBody>
      </p:sp>
      <p:pic>
        <p:nvPicPr>
          <p:cNvPr id="9" name="Picture 8">
            <a:extLst>
              <a:ext uri="{FF2B5EF4-FFF2-40B4-BE49-F238E27FC236}">
                <a16:creationId xmlns:a16="http://schemas.microsoft.com/office/drawing/2014/main" id="{6AE5D1E5-901B-4590-B8C5-0E004D30C2EE}"/>
              </a:ext>
            </a:extLst>
          </p:cNvPr>
          <p:cNvPicPr>
            <a:picLocks noChangeAspect="1"/>
          </p:cNvPicPr>
          <p:nvPr/>
        </p:nvPicPr>
        <p:blipFill>
          <a:blip r:embed="rId3"/>
          <a:stretch>
            <a:fillRect/>
          </a:stretch>
        </p:blipFill>
        <p:spPr>
          <a:xfrm>
            <a:off x="1622100" y="2571750"/>
            <a:ext cx="5899793" cy="2459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tle 1">
            <a:extLst>
              <a:ext uri="{FF2B5EF4-FFF2-40B4-BE49-F238E27FC236}">
                <a16:creationId xmlns:a16="http://schemas.microsoft.com/office/drawing/2014/main" id="{81D8EB65-B858-4A02-B67A-E956BC6970A7}"/>
              </a:ext>
            </a:extLst>
          </p:cNvPr>
          <p:cNvSpPr>
            <a:spLocks noGrp="1"/>
          </p:cNvSpPr>
          <p:nvPr>
            <p:ph type="title"/>
          </p:nvPr>
        </p:nvSpPr>
        <p:spPr>
          <a:xfrm>
            <a:off x="720000" y="509825"/>
            <a:ext cx="7704000" cy="572700"/>
          </a:xfrm>
        </p:spPr>
        <p:txBody>
          <a:bodyPr/>
          <a:lstStyle/>
          <a:p>
            <a:r>
              <a:rPr lang="en-US" sz="3600" dirty="0"/>
              <a:t>Prototype</a:t>
            </a:r>
          </a:p>
        </p:txBody>
      </p:sp>
      <p:cxnSp>
        <p:nvCxnSpPr>
          <p:cNvPr id="13" name="Google Shape;177;p30">
            <a:extLst>
              <a:ext uri="{FF2B5EF4-FFF2-40B4-BE49-F238E27FC236}">
                <a16:creationId xmlns:a16="http://schemas.microsoft.com/office/drawing/2014/main" id="{A92A50B6-97CA-46BE-A206-470DF54A6FA8}"/>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11" name="TextBox 10">
            <a:extLst>
              <a:ext uri="{FF2B5EF4-FFF2-40B4-BE49-F238E27FC236}">
                <a16:creationId xmlns:a16="http://schemas.microsoft.com/office/drawing/2014/main" id="{D574B113-66D5-488E-B3C6-0259CDB08B9C}"/>
              </a:ext>
            </a:extLst>
          </p:cNvPr>
          <p:cNvSpPr txBox="1"/>
          <p:nvPr/>
        </p:nvSpPr>
        <p:spPr>
          <a:xfrm rot="10800000" flipH="1" flipV="1">
            <a:off x="1281715" y="1309873"/>
            <a:ext cx="6580565" cy="461665"/>
          </a:xfrm>
          <a:prstGeom prst="rect">
            <a:avLst/>
          </a:prstGeom>
          <a:noFill/>
        </p:spPr>
        <p:txBody>
          <a:bodyPr wrap="square" rtlCol="0">
            <a:spAutoFit/>
          </a:bodyPr>
          <a:lstStyle/>
          <a:p>
            <a:r>
              <a:rPr lang="en-US" sz="2400" b="1" dirty="0">
                <a:solidFill>
                  <a:schemeClr val="tx2"/>
                </a:solidFill>
                <a:latin typeface="Rajdhani" panose="020B0604020202020204" charset="0"/>
                <a:cs typeface="Rajdhani" panose="020B0604020202020204" charset="0"/>
              </a:rPr>
              <a:t>INVENTORY MANAGEMENT USING COMPUTER VISION</a:t>
            </a:r>
          </a:p>
        </p:txBody>
      </p:sp>
      <p:grpSp>
        <p:nvGrpSpPr>
          <p:cNvPr id="16" name="Google Shape;12251;p61">
            <a:extLst>
              <a:ext uri="{FF2B5EF4-FFF2-40B4-BE49-F238E27FC236}">
                <a16:creationId xmlns:a16="http://schemas.microsoft.com/office/drawing/2014/main" id="{4DB746F9-E8CC-40CF-AEEB-B1306CECFF62}"/>
              </a:ext>
            </a:extLst>
          </p:cNvPr>
          <p:cNvGrpSpPr/>
          <p:nvPr/>
        </p:nvGrpSpPr>
        <p:grpSpPr>
          <a:xfrm>
            <a:off x="2679642" y="658249"/>
            <a:ext cx="359015" cy="358633"/>
            <a:chOff x="1309875" y="1499912"/>
            <a:chExt cx="359015" cy="358633"/>
          </a:xfrm>
          <a:solidFill>
            <a:schemeClr val="accent2">
              <a:lumMod val="20000"/>
              <a:lumOff val="80000"/>
            </a:schemeClr>
          </a:solidFill>
        </p:grpSpPr>
        <p:sp>
          <p:nvSpPr>
            <p:cNvPr id="17" name="Google Shape;12252;p61">
              <a:extLst>
                <a:ext uri="{FF2B5EF4-FFF2-40B4-BE49-F238E27FC236}">
                  <a16:creationId xmlns:a16="http://schemas.microsoft.com/office/drawing/2014/main" id="{9E3B310E-E744-4E97-8258-7BEFBE283342}"/>
                </a:ext>
              </a:extLst>
            </p:cNvPr>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53;p61">
              <a:extLst>
                <a:ext uri="{FF2B5EF4-FFF2-40B4-BE49-F238E27FC236}">
                  <a16:creationId xmlns:a16="http://schemas.microsoft.com/office/drawing/2014/main" id="{CA089ED7-BE94-4619-A739-F3A759CB1BB6}"/>
                </a:ext>
              </a:extLst>
            </p:cNvPr>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54;p61">
              <a:extLst>
                <a:ext uri="{FF2B5EF4-FFF2-40B4-BE49-F238E27FC236}">
                  <a16:creationId xmlns:a16="http://schemas.microsoft.com/office/drawing/2014/main" id="{1EED9550-CF3E-431C-927B-74B615EFE34F}"/>
                </a:ext>
              </a:extLst>
            </p:cNvPr>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55;p61">
              <a:extLst>
                <a:ext uri="{FF2B5EF4-FFF2-40B4-BE49-F238E27FC236}">
                  <a16:creationId xmlns:a16="http://schemas.microsoft.com/office/drawing/2014/main" id="{6AF6A582-4430-4A37-8274-182F3E0F993D}"/>
                </a:ext>
              </a:extLst>
            </p:cNvPr>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56;p61">
              <a:extLst>
                <a:ext uri="{FF2B5EF4-FFF2-40B4-BE49-F238E27FC236}">
                  <a16:creationId xmlns:a16="http://schemas.microsoft.com/office/drawing/2014/main" id="{05A222C4-D4C3-463B-8E09-56D8DB669F39}"/>
                </a:ext>
              </a:extLst>
            </p:cNvPr>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57;p61">
              <a:extLst>
                <a:ext uri="{FF2B5EF4-FFF2-40B4-BE49-F238E27FC236}">
                  <a16:creationId xmlns:a16="http://schemas.microsoft.com/office/drawing/2014/main" id="{4DD21AF7-BB58-48FA-9880-4A3711FDD0E4}"/>
                </a:ext>
              </a:extLst>
            </p:cNvPr>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258;p61">
              <a:extLst>
                <a:ext uri="{FF2B5EF4-FFF2-40B4-BE49-F238E27FC236}">
                  <a16:creationId xmlns:a16="http://schemas.microsoft.com/office/drawing/2014/main" id="{6F633443-8BC9-4039-A9CE-D9D8ACDFE8C0}"/>
                </a:ext>
              </a:extLst>
            </p:cNvPr>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259;p61">
              <a:extLst>
                <a:ext uri="{FF2B5EF4-FFF2-40B4-BE49-F238E27FC236}">
                  <a16:creationId xmlns:a16="http://schemas.microsoft.com/office/drawing/2014/main" id="{CDBE24CD-E3B0-446B-BE9B-743594E11383}"/>
                </a:ext>
              </a:extLst>
            </p:cNvPr>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260;p61">
              <a:extLst>
                <a:ext uri="{FF2B5EF4-FFF2-40B4-BE49-F238E27FC236}">
                  <a16:creationId xmlns:a16="http://schemas.microsoft.com/office/drawing/2014/main" id="{B419EC9D-E5E4-4E51-B429-4B81DCCD2A87}"/>
                </a:ext>
              </a:extLst>
            </p:cNvPr>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9041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6B34-78A1-4223-B8DF-01BB4E7A89F3}"/>
              </a:ext>
            </a:extLst>
          </p:cNvPr>
          <p:cNvSpPr>
            <a:spLocks noGrp="1"/>
          </p:cNvSpPr>
          <p:nvPr>
            <p:ph type="title"/>
          </p:nvPr>
        </p:nvSpPr>
        <p:spPr>
          <a:xfrm>
            <a:off x="720000" y="509825"/>
            <a:ext cx="7704000" cy="572700"/>
          </a:xfrm>
        </p:spPr>
        <p:txBody>
          <a:bodyPr/>
          <a:lstStyle/>
          <a:p>
            <a:r>
              <a:rPr lang="en-US" sz="3600" dirty="0"/>
              <a:t>Prototype</a:t>
            </a:r>
          </a:p>
        </p:txBody>
      </p:sp>
      <p:cxnSp>
        <p:nvCxnSpPr>
          <p:cNvPr id="5" name="Google Shape;177;p30">
            <a:extLst>
              <a:ext uri="{FF2B5EF4-FFF2-40B4-BE49-F238E27FC236}">
                <a16:creationId xmlns:a16="http://schemas.microsoft.com/office/drawing/2014/main" id="{AF63736F-6B37-4274-BE7F-86D68ECD4591}"/>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15" name="TextBox 14">
            <a:extLst>
              <a:ext uri="{FF2B5EF4-FFF2-40B4-BE49-F238E27FC236}">
                <a16:creationId xmlns:a16="http://schemas.microsoft.com/office/drawing/2014/main" id="{EAACFAE0-8A39-4509-9A85-EE41DD66E1D9}"/>
              </a:ext>
            </a:extLst>
          </p:cNvPr>
          <p:cNvSpPr txBox="1"/>
          <p:nvPr/>
        </p:nvSpPr>
        <p:spPr>
          <a:xfrm>
            <a:off x="1080977" y="1771353"/>
            <a:ext cx="6982047" cy="3046988"/>
          </a:xfrm>
          <a:prstGeom prst="rect">
            <a:avLst/>
          </a:prstGeom>
          <a:noFill/>
        </p:spPr>
        <p:txBody>
          <a:bodyPr wrap="square">
            <a:spAutoFit/>
          </a:bodyPr>
          <a:lstStyle/>
          <a:p>
            <a:pPr algn="l"/>
            <a:r>
              <a:rPr lang="en-US" sz="2000" i="0" dirty="0">
                <a:solidFill>
                  <a:schemeClr val="tx2"/>
                </a:solidFill>
                <a:effectLst/>
                <a:latin typeface="Fira Sans Condensed" panose="020B0604020202020204" charset="0"/>
              </a:rPr>
              <a:t>Key benefits:</a:t>
            </a:r>
          </a:p>
          <a:p>
            <a:pPr algn="l"/>
            <a:endParaRPr lang="en-US" sz="1200" b="0" i="0" dirty="0">
              <a:solidFill>
                <a:schemeClr val="tx2"/>
              </a:solidFill>
              <a:effectLst/>
              <a:latin typeface="Fira Sans Condensed" panose="020B0604020202020204" charset="0"/>
            </a:endParaRPr>
          </a:p>
          <a:p>
            <a:pPr marL="342900" indent="-342900" algn="l">
              <a:buClr>
                <a:schemeClr val="accent4"/>
              </a:buClr>
              <a:buFont typeface="+mj-lt"/>
              <a:buAutoNum type="arabicPeriod"/>
            </a:pPr>
            <a:r>
              <a:rPr lang="en-US" sz="2000" b="0" i="0" dirty="0">
                <a:solidFill>
                  <a:schemeClr val="tx2"/>
                </a:solidFill>
                <a:effectLst/>
                <a:latin typeface="Fira Sans Condensed" panose="020B0604020202020204" charset="0"/>
              </a:rPr>
              <a:t>It will be a unified AI Platform that enables Data Collection, Data Labeling, Data Visualization, Model training, deployment, and Monitoring.</a:t>
            </a:r>
          </a:p>
          <a:p>
            <a:pPr marL="342900" indent="-342900" algn="l">
              <a:buClr>
                <a:schemeClr val="accent4"/>
              </a:buClr>
              <a:buFont typeface="+mj-lt"/>
              <a:buAutoNum type="arabicPeriod"/>
            </a:pPr>
            <a:r>
              <a:rPr lang="en-US" sz="2000" b="0" i="0" dirty="0">
                <a:solidFill>
                  <a:schemeClr val="tx2"/>
                </a:solidFill>
                <a:effectLst/>
                <a:latin typeface="Fira Sans Condensed" panose="020B0604020202020204" charset="0"/>
              </a:rPr>
              <a:t>Guided Machine Learning workflow makes it easy. </a:t>
            </a:r>
          </a:p>
          <a:p>
            <a:pPr marL="342900" indent="-342900" algn="l">
              <a:buClr>
                <a:schemeClr val="accent4"/>
              </a:buClr>
              <a:buFont typeface="+mj-lt"/>
              <a:buAutoNum type="arabicPeriod"/>
            </a:pPr>
            <a:r>
              <a:rPr lang="en-US" sz="2000" b="0" i="0" dirty="0">
                <a:solidFill>
                  <a:schemeClr val="tx2"/>
                </a:solidFill>
                <a:effectLst/>
                <a:latin typeface="Fira Sans Condensed" panose="020B0604020202020204" charset="0"/>
              </a:rPr>
              <a:t>No infrastructure setup required.</a:t>
            </a:r>
          </a:p>
          <a:p>
            <a:pPr marL="342900" indent="-342900" algn="l">
              <a:buClr>
                <a:schemeClr val="accent4"/>
              </a:buClr>
              <a:buFont typeface="+mj-lt"/>
              <a:buAutoNum type="arabicPeriod"/>
            </a:pPr>
            <a:r>
              <a:rPr lang="en-US" sz="2000" b="0" i="0" dirty="0">
                <a:solidFill>
                  <a:schemeClr val="tx2"/>
                </a:solidFill>
                <a:effectLst/>
                <a:latin typeface="Fira Sans Condensed" panose="020B0604020202020204" charset="0"/>
              </a:rPr>
              <a:t>Complete visibility at all stages.</a:t>
            </a:r>
          </a:p>
          <a:p>
            <a:pPr marL="342900" indent="-342900" algn="l">
              <a:buClr>
                <a:schemeClr val="accent4"/>
              </a:buClr>
              <a:buFont typeface="+mj-lt"/>
              <a:buAutoNum type="arabicPeriod"/>
            </a:pPr>
            <a:r>
              <a:rPr lang="en-US" sz="2000" b="0" i="0" dirty="0">
                <a:solidFill>
                  <a:schemeClr val="tx2"/>
                </a:solidFill>
                <a:effectLst/>
                <a:latin typeface="Fira Sans Condensed" panose="020B0604020202020204" charset="0"/>
              </a:rPr>
              <a:t>Allows you to take your experiments to production in no time with scale.</a:t>
            </a:r>
          </a:p>
        </p:txBody>
      </p:sp>
      <p:sp>
        <p:nvSpPr>
          <p:cNvPr id="4" name="TextBox 3">
            <a:extLst>
              <a:ext uri="{FF2B5EF4-FFF2-40B4-BE49-F238E27FC236}">
                <a16:creationId xmlns:a16="http://schemas.microsoft.com/office/drawing/2014/main" id="{330A4C16-1650-46CD-BAEA-BBF66A0682C6}"/>
              </a:ext>
            </a:extLst>
          </p:cNvPr>
          <p:cNvSpPr txBox="1"/>
          <p:nvPr/>
        </p:nvSpPr>
        <p:spPr>
          <a:xfrm rot="10800000" flipH="1" flipV="1">
            <a:off x="1281715" y="1309873"/>
            <a:ext cx="6580565" cy="461665"/>
          </a:xfrm>
          <a:prstGeom prst="rect">
            <a:avLst/>
          </a:prstGeom>
          <a:noFill/>
        </p:spPr>
        <p:txBody>
          <a:bodyPr wrap="square" rtlCol="0">
            <a:spAutoFit/>
          </a:bodyPr>
          <a:lstStyle/>
          <a:p>
            <a:r>
              <a:rPr lang="en-US" sz="2400" b="1" dirty="0">
                <a:solidFill>
                  <a:schemeClr val="tx2"/>
                </a:solidFill>
                <a:latin typeface="Rajdhani" panose="020B0604020202020204" charset="0"/>
                <a:cs typeface="Rajdhani" panose="020B0604020202020204" charset="0"/>
              </a:rPr>
              <a:t>INVENTORY MANAGEMENT USING COMPUTER VISION</a:t>
            </a:r>
          </a:p>
        </p:txBody>
      </p:sp>
      <p:grpSp>
        <p:nvGrpSpPr>
          <p:cNvPr id="8" name="Google Shape;12251;p61">
            <a:extLst>
              <a:ext uri="{FF2B5EF4-FFF2-40B4-BE49-F238E27FC236}">
                <a16:creationId xmlns:a16="http://schemas.microsoft.com/office/drawing/2014/main" id="{CDF585F3-D2F7-4E30-8A17-BE7B1862ABCF}"/>
              </a:ext>
            </a:extLst>
          </p:cNvPr>
          <p:cNvGrpSpPr/>
          <p:nvPr/>
        </p:nvGrpSpPr>
        <p:grpSpPr>
          <a:xfrm>
            <a:off x="2679642" y="658249"/>
            <a:ext cx="359015" cy="358633"/>
            <a:chOff x="1309875" y="1499912"/>
            <a:chExt cx="359015" cy="358633"/>
          </a:xfrm>
          <a:solidFill>
            <a:schemeClr val="accent2">
              <a:lumMod val="20000"/>
              <a:lumOff val="80000"/>
            </a:schemeClr>
          </a:solidFill>
        </p:grpSpPr>
        <p:sp>
          <p:nvSpPr>
            <p:cNvPr id="9" name="Google Shape;12252;p61">
              <a:extLst>
                <a:ext uri="{FF2B5EF4-FFF2-40B4-BE49-F238E27FC236}">
                  <a16:creationId xmlns:a16="http://schemas.microsoft.com/office/drawing/2014/main" id="{29FD8BFE-CDF3-4D06-BED4-87E5D1C45CB5}"/>
                </a:ext>
              </a:extLst>
            </p:cNvPr>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53;p61">
              <a:extLst>
                <a:ext uri="{FF2B5EF4-FFF2-40B4-BE49-F238E27FC236}">
                  <a16:creationId xmlns:a16="http://schemas.microsoft.com/office/drawing/2014/main" id="{1BE83555-CFE8-48F7-8935-F83F3999CBA3}"/>
                </a:ext>
              </a:extLst>
            </p:cNvPr>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54;p61">
              <a:extLst>
                <a:ext uri="{FF2B5EF4-FFF2-40B4-BE49-F238E27FC236}">
                  <a16:creationId xmlns:a16="http://schemas.microsoft.com/office/drawing/2014/main" id="{E0281936-6EBC-4F55-BC38-F5D964500B30}"/>
                </a:ext>
              </a:extLst>
            </p:cNvPr>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55;p61">
              <a:extLst>
                <a:ext uri="{FF2B5EF4-FFF2-40B4-BE49-F238E27FC236}">
                  <a16:creationId xmlns:a16="http://schemas.microsoft.com/office/drawing/2014/main" id="{6408BCC2-0BC8-4D89-BEDA-B17ECE75BD0A}"/>
                </a:ext>
              </a:extLst>
            </p:cNvPr>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56;p61">
              <a:extLst>
                <a:ext uri="{FF2B5EF4-FFF2-40B4-BE49-F238E27FC236}">
                  <a16:creationId xmlns:a16="http://schemas.microsoft.com/office/drawing/2014/main" id="{917BF007-7656-47D2-B1CC-961D7C144605}"/>
                </a:ext>
              </a:extLst>
            </p:cNvPr>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57;p61">
              <a:extLst>
                <a:ext uri="{FF2B5EF4-FFF2-40B4-BE49-F238E27FC236}">
                  <a16:creationId xmlns:a16="http://schemas.microsoft.com/office/drawing/2014/main" id="{1DA44224-4CBF-4A30-ACE7-AED1400AB38E}"/>
                </a:ext>
              </a:extLst>
            </p:cNvPr>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58;p61">
              <a:extLst>
                <a:ext uri="{FF2B5EF4-FFF2-40B4-BE49-F238E27FC236}">
                  <a16:creationId xmlns:a16="http://schemas.microsoft.com/office/drawing/2014/main" id="{708D75F9-52DA-4B02-809F-9F506F302D53}"/>
                </a:ext>
              </a:extLst>
            </p:cNvPr>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59;p61">
              <a:extLst>
                <a:ext uri="{FF2B5EF4-FFF2-40B4-BE49-F238E27FC236}">
                  <a16:creationId xmlns:a16="http://schemas.microsoft.com/office/drawing/2014/main" id="{0C2A6CCD-5D04-43E9-828F-5A2F6BE40241}"/>
                </a:ext>
              </a:extLst>
            </p:cNvPr>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60;p61">
              <a:extLst>
                <a:ext uri="{FF2B5EF4-FFF2-40B4-BE49-F238E27FC236}">
                  <a16:creationId xmlns:a16="http://schemas.microsoft.com/office/drawing/2014/main" id="{AC3B52A6-33DD-49B3-A5A7-FC1F68BC4028}"/>
                </a:ext>
              </a:extLst>
            </p:cNvPr>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35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EE9768-4F36-457F-B70B-404CCB02D0F5}"/>
              </a:ext>
            </a:extLst>
          </p:cNvPr>
          <p:cNvSpPr txBox="1"/>
          <p:nvPr/>
        </p:nvSpPr>
        <p:spPr>
          <a:xfrm>
            <a:off x="679084" y="1771428"/>
            <a:ext cx="7785825" cy="3170099"/>
          </a:xfrm>
          <a:prstGeom prst="rect">
            <a:avLst/>
          </a:prstGeom>
          <a:noFill/>
        </p:spPr>
        <p:txBody>
          <a:bodyPr wrap="square" rtlCol="0">
            <a:spAutoFit/>
          </a:bodyPr>
          <a:lstStyle/>
          <a:p>
            <a:r>
              <a:rPr lang="en-US" sz="2000" dirty="0">
                <a:solidFill>
                  <a:schemeClr val="tx2"/>
                </a:solidFill>
                <a:latin typeface="Fira Sans Condensed" panose="020B0604020202020204" charset="0"/>
              </a:rPr>
              <a:t>C</a:t>
            </a:r>
            <a:r>
              <a:rPr lang="en-US" sz="2000" b="0" i="0" dirty="0">
                <a:solidFill>
                  <a:schemeClr val="tx2"/>
                </a:solidFill>
                <a:effectLst/>
                <a:latin typeface="Fira Sans Condensed" panose="020B0604020202020204" charset="0"/>
              </a:rPr>
              <a:t>omputer </a:t>
            </a:r>
            <a:r>
              <a:rPr lang="en-US" sz="2000" dirty="0">
                <a:solidFill>
                  <a:schemeClr val="tx2"/>
                </a:solidFill>
                <a:latin typeface="Fira Sans Condensed" panose="020B0604020202020204" charset="0"/>
              </a:rPr>
              <a:t>V</a:t>
            </a:r>
            <a:r>
              <a:rPr lang="en-US" sz="2000" b="0" i="0" dirty="0">
                <a:solidFill>
                  <a:schemeClr val="tx2"/>
                </a:solidFill>
                <a:effectLst/>
                <a:latin typeface="Fira Sans Condensed" panose="020B0604020202020204" charset="0"/>
              </a:rPr>
              <a:t>ision </a:t>
            </a:r>
            <a:r>
              <a:rPr lang="en-US" sz="2000" dirty="0">
                <a:solidFill>
                  <a:schemeClr val="tx2"/>
                </a:solidFill>
                <a:latin typeface="Fira Sans Condensed" panose="020B0604020202020204" charset="0"/>
              </a:rPr>
              <a:t>I</a:t>
            </a:r>
            <a:r>
              <a:rPr lang="en-US" sz="2000" b="0" i="0" dirty="0">
                <a:solidFill>
                  <a:schemeClr val="tx2"/>
                </a:solidFill>
                <a:effectLst/>
                <a:latin typeface="Fira Sans Condensed" panose="020B0604020202020204" charset="0"/>
              </a:rPr>
              <a:t>nventory </a:t>
            </a:r>
            <a:r>
              <a:rPr lang="en-US" sz="2000" dirty="0">
                <a:solidFill>
                  <a:schemeClr val="tx2"/>
                </a:solidFill>
                <a:latin typeface="Fira Sans Condensed" panose="020B0604020202020204" charset="0"/>
              </a:rPr>
              <a:t>M</a:t>
            </a:r>
            <a:r>
              <a:rPr lang="en-US" sz="2000" b="0" i="0" dirty="0">
                <a:solidFill>
                  <a:schemeClr val="tx2"/>
                </a:solidFill>
                <a:effectLst/>
                <a:latin typeface="Fira Sans Condensed" panose="020B0604020202020204" charset="0"/>
              </a:rPr>
              <a:t>anagement Solution that can figure out if items on the shelf are running low. </a:t>
            </a:r>
          </a:p>
          <a:p>
            <a:endParaRPr lang="en-US" sz="2000" b="0" i="0" dirty="0">
              <a:solidFill>
                <a:schemeClr val="tx2"/>
              </a:solidFill>
              <a:effectLst/>
              <a:latin typeface="Fira Sans Condensed" panose="020B0604020202020204" charset="0"/>
            </a:endParaRPr>
          </a:p>
          <a:p>
            <a:r>
              <a:rPr lang="en-US" sz="2000" b="0" i="0" dirty="0">
                <a:solidFill>
                  <a:schemeClr val="tx2"/>
                </a:solidFill>
                <a:effectLst/>
                <a:latin typeface="Fira Sans Condensed" panose="020B0604020202020204" charset="0"/>
              </a:rPr>
              <a:t>This prediction can be used to send notifications to employees for restocking thus removing the overhead of periodical checking of items on the shelves, whilst also driving revenues through high product availability.</a:t>
            </a:r>
          </a:p>
          <a:p>
            <a:endParaRPr lang="en-US" sz="2000" b="0" i="0" dirty="0">
              <a:solidFill>
                <a:schemeClr val="tx2"/>
              </a:solidFill>
              <a:effectLst/>
              <a:latin typeface="Fira Sans Condensed" panose="020B0604020202020204" charset="0"/>
            </a:endParaRPr>
          </a:p>
          <a:p>
            <a:r>
              <a:rPr lang="en-US" sz="2000" dirty="0">
                <a:solidFill>
                  <a:schemeClr val="tx2"/>
                </a:solidFill>
                <a:latin typeface="Fira Sans Condensed" panose="020B0604020202020204" charset="0"/>
              </a:rPr>
              <a:t>We will</a:t>
            </a:r>
            <a:r>
              <a:rPr lang="en-US" sz="2000" b="0" i="0" dirty="0">
                <a:solidFill>
                  <a:schemeClr val="tx2"/>
                </a:solidFill>
                <a:effectLst/>
                <a:latin typeface="Fira Sans Condensed" panose="020B0604020202020204" charset="0"/>
              </a:rPr>
              <a:t> collect various images of shelves in retail stores thus giving the required information.</a:t>
            </a:r>
            <a:endParaRPr lang="en-US" sz="2000" dirty="0">
              <a:solidFill>
                <a:schemeClr val="tx2"/>
              </a:solidFill>
              <a:latin typeface="Fira Sans Condensed" panose="020B0604020202020204" charset="0"/>
            </a:endParaRPr>
          </a:p>
        </p:txBody>
      </p:sp>
      <p:sp>
        <p:nvSpPr>
          <p:cNvPr id="12" name="Title 1">
            <a:extLst>
              <a:ext uri="{FF2B5EF4-FFF2-40B4-BE49-F238E27FC236}">
                <a16:creationId xmlns:a16="http://schemas.microsoft.com/office/drawing/2014/main" id="{9F0DFC54-39A0-46B9-A099-96B1886B0002}"/>
              </a:ext>
            </a:extLst>
          </p:cNvPr>
          <p:cNvSpPr>
            <a:spLocks noGrp="1"/>
          </p:cNvSpPr>
          <p:nvPr>
            <p:ph type="title"/>
          </p:nvPr>
        </p:nvSpPr>
        <p:spPr>
          <a:xfrm>
            <a:off x="720000" y="509825"/>
            <a:ext cx="7704000" cy="572700"/>
          </a:xfrm>
        </p:spPr>
        <p:txBody>
          <a:bodyPr/>
          <a:lstStyle/>
          <a:p>
            <a:r>
              <a:rPr lang="en-US" sz="3600" dirty="0"/>
              <a:t>Prototype</a:t>
            </a:r>
          </a:p>
        </p:txBody>
      </p:sp>
      <p:cxnSp>
        <p:nvCxnSpPr>
          <p:cNvPr id="13" name="Google Shape;177;p30">
            <a:extLst>
              <a:ext uri="{FF2B5EF4-FFF2-40B4-BE49-F238E27FC236}">
                <a16:creationId xmlns:a16="http://schemas.microsoft.com/office/drawing/2014/main" id="{40CE783E-EFAE-420C-9246-081779395A60}"/>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15" name="TextBox 14">
            <a:extLst>
              <a:ext uri="{FF2B5EF4-FFF2-40B4-BE49-F238E27FC236}">
                <a16:creationId xmlns:a16="http://schemas.microsoft.com/office/drawing/2014/main" id="{9B85C2F9-9EA3-4537-A6BE-54FB2993BD14}"/>
              </a:ext>
            </a:extLst>
          </p:cNvPr>
          <p:cNvSpPr txBox="1"/>
          <p:nvPr/>
        </p:nvSpPr>
        <p:spPr>
          <a:xfrm rot="10800000" flipH="1" flipV="1">
            <a:off x="1281715" y="1309873"/>
            <a:ext cx="6580565" cy="461665"/>
          </a:xfrm>
          <a:prstGeom prst="rect">
            <a:avLst/>
          </a:prstGeom>
          <a:noFill/>
        </p:spPr>
        <p:txBody>
          <a:bodyPr wrap="square" rtlCol="0">
            <a:spAutoFit/>
          </a:bodyPr>
          <a:lstStyle/>
          <a:p>
            <a:r>
              <a:rPr lang="en-US" sz="2400" b="1" dirty="0">
                <a:solidFill>
                  <a:schemeClr val="tx2"/>
                </a:solidFill>
                <a:latin typeface="Rajdhani" panose="020B0604020202020204" charset="0"/>
                <a:cs typeface="Rajdhani" panose="020B0604020202020204" charset="0"/>
              </a:rPr>
              <a:t>INVENTORY MANAGEMENT USING COMPUTER VISION</a:t>
            </a:r>
          </a:p>
        </p:txBody>
      </p:sp>
      <p:grpSp>
        <p:nvGrpSpPr>
          <p:cNvPr id="16" name="Google Shape;12251;p61">
            <a:extLst>
              <a:ext uri="{FF2B5EF4-FFF2-40B4-BE49-F238E27FC236}">
                <a16:creationId xmlns:a16="http://schemas.microsoft.com/office/drawing/2014/main" id="{82BEF404-E67A-4D16-9F32-D34193538B84}"/>
              </a:ext>
            </a:extLst>
          </p:cNvPr>
          <p:cNvGrpSpPr/>
          <p:nvPr/>
        </p:nvGrpSpPr>
        <p:grpSpPr>
          <a:xfrm>
            <a:off x="2679642" y="658249"/>
            <a:ext cx="359015" cy="358633"/>
            <a:chOff x="1309875" y="1499912"/>
            <a:chExt cx="359015" cy="358633"/>
          </a:xfrm>
          <a:solidFill>
            <a:schemeClr val="accent2">
              <a:lumMod val="20000"/>
              <a:lumOff val="80000"/>
            </a:schemeClr>
          </a:solidFill>
        </p:grpSpPr>
        <p:sp>
          <p:nvSpPr>
            <p:cNvPr id="17" name="Google Shape;12252;p61">
              <a:extLst>
                <a:ext uri="{FF2B5EF4-FFF2-40B4-BE49-F238E27FC236}">
                  <a16:creationId xmlns:a16="http://schemas.microsoft.com/office/drawing/2014/main" id="{D45B7CE7-0511-4DFE-90EA-552E8DE914DD}"/>
                </a:ext>
              </a:extLst>
            </p:cNvPr>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53;p61">
              <a:extLst>
                <a:ext uri="{FF2B5EF4-FFF2-40B4-BE49-F238E27FC236}">
                  <a16:creationId xmlns:a16="http://schemas.microsoft.com/office/drawing/2014/main" id="{FB2D3D78-1EEF-4086-BB2F-B02DFCA00294}"/>
                </a:ext>
              </a:extLst>
            </p:cNvPr>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54;p61">
              <a:extLst>
                <a:ext uri="{FF2B5EF4-FFF2-40B4-BE49-F238E27FC236}">
                  <a16:creationId xmlns:a16="http://schemas.microsoft.com/office/drawing/2014/main" id="{C9388D1D-4637-4A10-989A-1B32F469AB62}"/>
                </a:ext>
              </a:extLst>
            </p:cNvPr>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55;p61">
              <a:extLst>
                <a:ext uri="{FF2B5EF4-FFF2-40B4-BE49-F238E27FC236}">
                  <a16:creationId xmlns:a16="http://schemas.microsoft.com/office/drawing/2014/main" id="{730E9CF0-71C8-4766-A32E-9AEF006D41C8}"/>
                </a:ext>
              </a:extLst>
            </p:cNvPr>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56;p61">
              <a:extLst>
                <a:ext uri="{FF2B5EF4-FFF2-40B4-BE49-F238E27FC236}">
                  <a16:creationId xmlns:a16="http://schemas.microsoft.com/office/drawing/2014/main" id="{C376E6FA-E444-4F3F-A1F7-161A6DB18A40}"/>
                </a:ext>
              </a:extLst>
            </p:cNvPr>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57;p61">
              <a:extLst>
                <a:ext uri="{FF2B5EF4-FFF2-40B4-BE49-F238E27FC236}">
                  <a16:creationId xmlns:a16="http://schemas.microsoft.com/office/drawing/2014/main" id="{4B8FBC3A-9EA4-4003-AAE6-BC5ADEBB03ED}"/>
                </a:ext>
              </a:extLst>
            </p:cNvPr>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258;p61">
              <a:extLst>
                <a:ext uri="{FF2B5EF4-FFF2-40B4-BE49-F238E27FC236}">
                  <a16:creationId xmlns:a16="http://schemas.microsoft.com/office/drawing/2014/main" id="{E667BFF6-CC01-4DA8-8C04-90DA66EC93EC}"/>
                </a:ext>
              </a:extLst>
            </p:cNvPr>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259;p61">
              <a:extLst>
                <a:ext uri="{FF2B5EF4-FFF2-40B4-BE49-F238E27FC236}">
                  <a16:creationId xmlns:a16="http://schemas.microsoft.com/office/drawing/2014/main" id="{D9909DE3-4FD0-4ECA-AFF4-F8ED71635336}"/>
                </a:ext>
              </a:extLst>
            </p:cNvPr>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260;p61">
              <a:extLst>
                <a:ext uri="{FF2B5EF4-FFF2-40B4-BE49-F238E27FC236}">
                  <a16:creationId xmlns:a16="http://schemas.microsoft.com/office/drawing/2014/main" id="{A1BFBD31-E120-4C27-8957-FDC86B5601A6}"/>
                </a:ext>
              </a:extLst>
            </p:cNvPr>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22601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A94F97-D6FB-4C55-B4F6-BB576CA816E6}"/>
              </a:ext>
            </a:extLst>
          </p:cNvPr>
          <p:cNvGrpSpPr/>
          <p:nvPr/>
        </p:nvGrpSpPr>
        <p:grpSpPr>
          <a:xfrm>
            <a:off x="440678" y="1771539"/>
            <a:ext cx="8411497" cy="3347484"/>
            <a:chOff x="366251" y="1406689"/>
            <a:chExt cx="8411497" cy="3347484"/>
          </a:xfrm>
        </p:grpSpPr>
        <p:grpSp>
          <p:nvGrpSpPr>
            <p:cNvPr id="7" name="Group 6">
              <a:extLst>
                <a:ext uri="{FF2B5EF4-FFF2-40B4-BE49-F238E27FC236}">
                  <a16:creationId xmlns:a16="http://schemas.microsoft.com/office/drawing/2014/main" id="{4E5A48A4-514A-4721-9F3A-24D996D0983A}"/>
                </a:ext>
              </a:extLst>
            </p:cNvPr>
            <p:cNvGrpSpPr/>
            <p:nvPr/>
          </p:nvGrpSpPr>
          <p:grpSpPr>
            <a:xfrm>
              <a:off x="366251" y="1406689"/>
              <a:ext cx="8411497" cy="3347484"/>
              <a:chOff x="453859" y="1148317"/>
              <a:chExt cx="8411497" cy="3347484"/>
            </a:xfrm>
          </p:grpSpPr>
          <p:pic>
            <p:nvPicPr>
              <p:cNvPr id="4" name="Picture 3">
                <a:extLst>
                  <a:ext uri="{FF2B5EF4-FFF2-40B4-BE49-F238E27FC236}">
                    <a16:creationId xmlns:a16="http://schemas.microsoft.com/office/drawing/2014/main" id="{E09A895B-9367-42CD-BEA0-B7F644EF930E}"/>
                  </a:ext>
                </a:extLst>
              </p:cNvPr>
              <p:cNvPicPr>
                <a:picLocks noChangeAspect="1"/>
              </p:cNvPicPr>
              <p:nvPr/>
            </p:nvPicPr>
            <p:blipFill rotWithShape="1">
              <a:blip r:embed="rId2"/>
              <a:srcRect b="12384"/>
              <a:stretch/>
            </p:blipFill>
            <p:spPr>
              <a:xfrm>
                <a:off x="453859" y="1148317"/>
                <a:ext cx="8411497" cy="3347484"/>
              </a:xfrm>
              <a:prstGeom prst="rect">
                <a:avLst/>
              </a:prstGeom>
            </p:spPr>
          </p:pic>
          <p:pic>
            <p:nvPicPr>
              <p:cNvPr id="3" name="Picture 2">
                <a:extLst>
                  <a:ext uri="{FF2B5EF4-FFF2-40B4-BE49-F238E27FC236}">
                    <a16:creationId xmlns:a16="http://schemas.microsoft.com/office/drawing/2014/main" id="{86CDFF00-0BB3-4B96-85FA-68952D2E2978}"/>
                  </a:ext>
                </a:extLst>
              </p:cNvPr>
              <p:cNvPicPr>
                <a:picLocks noChangeAspect="1"/>
              </p:cNvPicPr>
              <p:nvPr/>
            </p:nvPicPr>
            <p:blipFill rotWithShape="1">
              <a:blip r:embed="rId2"/>
              <a:srcRect l="85376" b="95352"/>
              <a:stretch/>
            </p:blipFill>
            <p:spPr>
              <a:xfrm>
                <a:off x="4968240" y="1224517"/>
                <a:ext cx="1230116" cy="177564"/>
              </a:xfrm>
              <a:prstGeom prst="rect">
                <a:avLst/>
              </a:prstGeom>
            </p:spPr>
          </p:pic>
        </p:grpSp>
        <p:pic>
          <p:nvPicPr>
            <p:cNvPr id="9" name="Picture 8">
              <a:extLst>
                <a:ext uri="{FF2B5EF4-FFF2-40B4-BE49-F238E27FC236}">
                  <a16:creationId xmlns:a16="http://schemas.microsoft.com/office/drawing/2014/main" id="{42FA4B97-4974-46E2-A196-65B9C0E0E2D0}"/>
                </a:ext>
              </a:extLst>
            </p:cNvPr>
            <p:cNvPicPr>
              <a:picLocks noChangeAspect="1"/>
            </p:cNvPicPr>
            <p:nvPr/>
          </p:nvPicPr>
          <p:blipFill rotWithShape="1">
            <a:blip r:embed="rId2"/>
            <a:srcRect l="69714" t="65361" r="18524" b="30942"/>
            <a:stretch/>
          </p:blipFill>
          <p:spPr>
            <a:xfrm>
              <a:off x="6619627" y="4267754"/>
              <a:ext cx="1486015" cy="212097"/>
            </a:xfrm>
            <a:prstGeom prst="rect">
              <a:avLst/>
            </a:prstGeom>
          </p:spPr>
        </p:pic>
      </p:grpSp>
      <p:sp>
        <p:nvSpPr>
          <p:cNvPr id="8" name="Title 1">
            <a:extLst>
              <a:ext uri="{FF2B5EF4-FFF2-40B4-BE49-F238E27FC236}">
                <a16:creationId xmlns:a16="http://schemas.microsoft.com/office/drawing/2014/main" id="{87451A17-B13D-4E3D-97CC-C81D99E9FED9}"/>
              </a:ext>
            </a:extLst>
          </p:cNvPr>
          <p:cNvSpPr>
            <a:spLocks noGrp="1"/>
          </p:cNvSpPr>
          <p:nvPr>
            <p:ph type="title"/>
          </p:nvPr>
        </p:nvSpPr>
        <p:spPr>
          <a:xfrm>
            <a:off x="720000" y="509825"/>
            <a:ext cx="7704000" cy="572700"/>
          </a:xfrm>
        </p:spPr>
        <p:txBody>
          <a:bodyPr/>
          <a:lstStyle/>
          <a:p>
            <a:r>
              <a:rPr lang="en-US" sz="3600" dirty="0"/>
              <a:t>Prototype Working</a:t>
            </a:r>
          </a:p>
        </p:txBody>
      </p:sp>
      <p:cxnSp>
        <p:nvCxnSpPr>
          <p:cNvPr id="10" name="Google Shape;177;p30">
            <a:extLst>
              <a:ext uri="{FF2B5EF4-FFF2-40B4-BE49-F238E27FC236}">
                <a16:creationId xmlns:a16="http://schemas.microsoft.com/office/drawing/2014/main" id="{490FCD26-9FCB-4574-9123-278F8DE9B11C}"/>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6" name="TextBox 5">
            <a:extLst>
              <a:ext uri="{FF2B5EF4-FFF2-40B4-BE49-F238E27FC236}">
                <a16:creationId xmlns:a16="http://schemas.microsoft.com/office/drawing/2014/main" id="{736B7FCD-C7D1-4555-ADCE-A76D6FFB2389}"/>
              </a:ext>
            </a:extLst>
          </p:cNvPr>
          <p:cNvSpPr txBox="1"/>
          <p:nvPr/>
        </p:nvSpPr>
        <p:spPr>
          <a:xfrm rot="10800000" flipH="1" flipV="1">
            <a:off x="1281715" y="1309873"/>
            <a:ext cx="6580565" cy="461665"/>
          </a:xfrm>
          <a:prstGeom prst="rect">
            <a:avLst/>
          </a:prstGeom>
          <a:noFill/>
        </p:spPr>
        <p:txBody>
          <a:bodyPr wrap="square" rtlCol="0">
            <a:spAutoFit/>
          </a:bodyPr>
          <a:lstStyle/>
          <a:p>
            <a:r>
              <a:rPr lang="en-US" sz="2400" b="1" dirty="0">
                <a:solidFill>
                  <a:schemeClr val="tx2"/>
                </a:solidFill>
                <a:latin typeface="Rajdhani" panose="020B0604020202020204" charset="0"/>
                <a:cs typeface="Rajdhani" panose="020B0604020202020204" charset="0"/>
              </a:rPr>
              <a:t>INVENTORY MANAGEMENT USING COMPUTER VISION</a:t>
            </a:r>
          </a:p>
        </p:txBody>
      </p:sp>
    </p:spTree>
    <p:extLst>
      <p:ext uri="{BB962C8B-B14F-4D97-AF65-F5344CB8AC3E}">
        <p14:creationId xmlns:p14="http://schemas.microsoft.com/office/powerpoint/2010/main" val="3923063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AE0F5E-612C-4F63-89CD-8217EFBF2F18}"/>
              </a:ext>
            </a:extLst>
          </p:cNvPr>
          <p:cNvSpPr>
            <a:spLocks noGrp="1"/>
          </p:cNvSpPr>
          <p:nvPr>
            <p:ph type="title"/>
          </p:nvPr>
        </p:nvSpPr>
        <p:spPr>
          <a:xfrm>
            <a:off x="720000" y="509825"/>
            <a:ext cx="7704000" cy="572700"/>
          </a:xfrm>
        </p:spPr>
        <p:txBody>
          <a:bodyPr/>
          <a:lstStyle/>
          <a:p>
            <a:r>
              <a:rPr lang="en-US" sz="3600" dirty="0"/>
              <a:t>Applications</a:t>
            </a:r>
          </a:p>
        </p:txBody>
      </p:sp>
      <p:cxnSp>
        <p:nvCxnSpPr>
          <p:cNvPr id="7" name="Google Shape;177;p30">
            <a:extLst>
              <a:ext uri="{FF2B5EF4-FFF2-40B4-BE49-F238E27FC236}">
                <a16:creationId xmlns:a16="http://schemas.microsoft.com/office/drawing/2014/main" id="{927F9992-43B4-48AA-9A2B-D8A4972583FB}"/>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9" name="TextBox 8">
            <a:extLst>
              <a:ext uri="{FF2B5EF4-FFF2-40B4-BE49-F238E27FC236}">
                <a16:creationId xmlns:a16="http://schemas.microsoft.com/office/drawing/2014/main" id="{102FD254-2DFC-491A-9293-9D5C3DEDB827}"/>
              </a:ext>
            </a:extLst>
          </p:cNvPr>
          <p:cNvSpPr txBox="1"/>
          <p:nvPr/>
        </p:nvSpPr>
        <p:spPr>
          <a:xfrm rot="10800000" flipH="1" flipV="1">
            <a:off x="1281715" y="1309873"/>
            <a:ext cx="6580565" cy="461665"/>
          </a:xfrm>
          <a:prstGeom prst="rect">
            <a:avLst/>
          </a:prstGeom>
          <a:noFill/>
        </p:spPr>
        <p:txBody>
          <a:bodyPr wrap="square" rtlCol="0">
            <a:spAutoFit/>
          </a:bodyPr>
          <a:lstStyle/>
          <a:p>
            <a:r>
              <a:rPr lang="en-US" sz="2400" b="1" dirty="0">
                <a:solidFill>
                  <a:schemeClr val="tx2"/>
                </a:solidFill>
                <a:latin typeface="Rajdhani" panose="020B0604020202020204" charset="0"/>
                <a:cs typeface="Rajdhani" panose="020B0604020202020204" charset="0"/>
              </a:rPr>
              <a:t>INVENTORY MANAGEMENT USING COMPUTER VISION</a:t>
            </a:r>
          </a:p>
        </p:txBody>
      </p:sp>
      <p:grpSp>
        <p:nvGrpSpPr>
          <p:cNvPr id="48" name="Group 47">
            <a:extLst>
              <a:ext uri="{FF2B5EF4-FFF2-40B4-BE49-F238E27FC236}">
                <a16:creationId xmlns:a16="http://schemas.microsoft.com/office/drawing/2014/main" id="{C4F0D5CC-BCEE-428C-8008-9D22DEE9246F}"/>
              </a:ext>
            </a:extLst>
          </p:cNvPr>
          <p:cNvGrpSpPr/>
          <p:nvPr/>
        </p:nvGrpSpPr>
        <p:grpSpPr>
          <a:xfrm>
            <a:off x="720000" y="1998886"/>
            <a:ext cx="8155704" cy="2367997"/>
            <a:chOff x="378796" y="1998886"/>
            <a:chExt cx="8155704" cy="2367997"/>
          </a:xfrm>
        </p:grpSpPr>
        <p:sp>
          <p:nvSpPr>
            <p:cNvPr id="3" name="TextBox 2">
              <a:extLst>
                <a:ext uri="{FF2B5EF4-FFF2-40B4-BE49-F238E27FC236}">
                  <a16:creationId xmlns:a16="http://schemas.microsoft.com/office/drawing/2014/main" id="{C7DE26D9-FF13-467E-A809-1F82E189D458}"/>
                </a:ext>
              </a:extLst>
            </p:cNvPr>
            <p:cNvSpPr txBox="1"/>
            <p:nvPr/>
          </p:nvSpPr>
          <p:spPr>
            <a:xfrm>
              <a:off x="720000" y="1998886"/>
              <a:ext cx="7814500" cy="2353208"/>
            </a:xfrm>
            <a:prstGeom prst="rect">
              <a:avLst/>
            </a:prstGeom>
            <a:noFill/>
          </p:spPr>
          <p:txBody>
            <a:bodyPr wrap="square" rtlCol="0">
              <a:spAutoFit/>
            </a:bodyPr>
            <a:lstStyle/>
            <a:p>
              <a:pPr algn="l">
                <a:lnSpc>
                  <a:spcPct val="150000"/>
                </a:lnSpc>
                <a:buClr>
                  <a:schemeClr val="accent4"/>
                </a:buClr>
              </a:pPr>
              <a:r>
                <a:rPr lang="en-US" sz="2000" b="1" i="0" dirty="0">
                  <a:solidFill>
                    <a:schemeClr val="tx2"/>
                  </a:solidFill>
                  <a:effectLst/>
                  <a:latin typeface="Fira Sans Condensed" panose="020B0604020202020204" charset="0"/>
                </a:rPr>
                <a:t> Stock Taking</a:t>
              </a:r>
              <a:endParaRPr lang="en-US" sz="2000" dirty="0">
                <a:solidFill>
                  <a:schemeClr val="tx2"/>
                </a:solidFill>
                <a:latin typeface="Fira Sans Condensed" panose="020B0604020202020204" charset="0"/>
              </a:endParaRPr>
            </a:p>
            <a:p>
              <a:pPr algn="l">
                <a:lnSpc>
                  <a:spcPct val="150000"/>
                </a:lnSpc>
                <a:buClr>
                  <a:schemeClr val="accent4"/>
                </a:buClr>
              </a:pPr>
              <a:r>
                <a:rPr lang="en-US" sz="2000" b="1" i="0" dirty="0">
                  <a:solidFill>
                    <a:schemeClr val="tx2"/>
                  </a:solidFill>
                  <a:effectLst/>
                  <a:latin typeface="Fira Sans Condensed" panose="020B0604020202020204" charset="0"/>
                </a:rPr>
                <a:t> Reducing Human Counting </a:t>
              </a:r>
            </a:p>
            <a:p>
              <a:pPr algn="l">
                <a:lnSpc>
                  <a:spcPct val="150000"/>
                </a:lnSpc>
                <a:buClr>
                  <a:srgbClr val="92D050"/>
                </a:buClr>
              </a:pPr>
              <a:r>
                <a:rPr lang="en-US" sz="2000" b="1" i="0" dirty="0">
                  <a:solidFill>
                    <a:schemeClr val="tx2"/>
                  </a:solidFill>
                  <a:effectLst/>
                  <a:latin typeface="Fira Sans Condensed" panose="020B0604020202020204" charset="0"/>
                </a:rPr>
                <a:t> Detecting Damaged Goods</a:t>
              </a:r>
              <a:endParaRPr lang="en-US" sz="2000" dirty="0">
                <a:solidFill>
                  <a:schemeClr val="tx2"/>
                </a:solidFill>
                <a:latin typeface="Fira Sans Condensed" panose="020B0604020202020204" charset="0"/>
              </a:endParaRPr>
            </a:p>
            <a:p>
              <a:pPr algn="l">
                <a:lnSpc>
                  <a:spcPct val="150000"/>
                </a:lnSpc>
                <a:buClr>
                  <a:srgbClr val="92D050"/>
                </a:buClr>
              </a:pPr>
              <a:r>
                <a:rPr lang="en-US" sz="2000" b="1" i="0" dirty="0">
                  <a:solidFill>
                    <a:schemeClr val="tx2"/>
                  </a:solidFill>
                  <a:effectLst/>
                  <a:latin typeface="Fira Sans Condensed" panose="020B0604020202020204" charset="0"/>
                </a:rPr>
                <a:t> Stock Picking And Locating</a:t>
              </a:r>
            </a:p>
            <a:p>
              <a:pPr algn="l">
                <a:lnSpc>
                  <a:spcPct val="150000"/>
                </a:lnSpc>
                <a:buClr>
                  <a:srgbClr val="92D050"/>
                </a:buClr>
              </a:pPr>
              <a:r>
                <a:rPr lang="en-US" sz="2000" b="1" i="0" dirty="0">
                  <a:solidFill>
                    <a:schemeClr val="tx2"/>
                  </a:solidFill>
                  <a:effectLst/>
                  <a:latin typeface="Fira Sans Condensed" panose="020B0604020202020204" charset="0"/>
                </a:rPr>
                <a:t> Replacing Traditional Scanners</a:t>
              </a:r>
              <a:endParaRPr lang="en-US" sz="2000" dirty="0">
                <a:solidFill>
                  <a:schemeClr val="tx2"/>
                </a:solidFill>
                <a:latin typeface="Fira Sans Condensed" panose="020B0604020202020204" charset="0"/>
              </a:endParaRPr>
            </a:p>
          </p:txBody>
        </p:sp>
        <p:grpSp>
          <p:nvGrpSpPr>
            <p:cNvPr id="24" name="Google Shape;12561;p61">
              <a:extLst>
                <a:ext uri="{FF2B5EF4-FFF2-40B4-BE49-F238E27FC236}">
                  <a16:creationId xmlns:a16="http://schemas.microsoft.com/office/drawing/2014/main" id="{543197BB-51BC-4D0C-BD07-2CE30F41528C}"/>
                </a:ext>
              </a:extLst>
            </p:cNvPr>
            <p:cNvGrpSpPr/>
            <p:nvPr/>
          </p:nvGrpSpPr>
          <p:grpSpPr>
            <a:xfrm>
              <a:off x="378796" y="2122121"/>
              <a:ext cx="341204" cy="359301"/>
              <a:chOff x="862283" y="4274771"/>
              <a:chExt cx="341204" cy="359301"/>
            </a:xfrm>
            <a:solidFill>
              <a:schemeClr val="accent2">
                <a:lumMod val="20000"/>
                <a:lumOff val="80000"/>
              </a:schemeClr>
            </a:solidFill>
          </p:grpSpPr>
          <p:sp>
            <p:nvSpPr>
              <p:cNvPr id="25" name="Google Shape;12562;p61">
                <a:extLst>
                  <a:ext uri="{FF2B5EF4-FFF2-40B4-BE49-F238E27FC236}">
                    <a16:creationId xmlns:a16="http://schemas.microsoft.com/office/drawing/2014/main" id="{A6D5ECAE-9C5E-453E-ADD4-719826517BBE}"/>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563;p61">
                <a:extLst>
                  <a:ext uri="{FF2B5EF4-FFF2-40B4-BE49-F238E27FC236}">
                    <a16:creationId xmlns:a16="http://schemas.microsoft.com/office/drawing/2014/main" id="{D0311172-53B8-4C11-A120-F182CCA86A9F}"/>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64;p61">
                <a:extLst>
                  <a:ext uri="{FF2B5EF4-FFF2-40B4-BE49-F238E27FC236}">
                    <a16:creationId xmlns:a16="http://schemas.microsoft.com/office/drawing/2014/main" id="{6AEF0AFA-9C1A-4E09-B3F3-1B816A82E0FC}"/>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2561;p61">
              <a:extLst>
                <a:ext uri="{FF2B5EF4-FFF2-40B4-BE49-F238E27FC236}">
                  <a16:creationId xmlns:a16="http://schemas.microsoft.com/office/drawing/2014/main" id="{BCF049CB-AB49-4D70-8E6A-6E722E582AEA}"/>
                </a:ext>
              </a:extLst>
            </p:cNvPr>
            <p:cNvGrpSpPr/>
            <p:nvPr/>
          </p:nvGrpSpPr>
          <p:grpSpPr>
            <a:xfrm>
              <a:off x="378796" y="2590810"/>
              <a:ext cx="341204" cy="359301"/>
              <a:chOff x="862283" y="4274771"/>
              <a:chExt cx="341204" cy="359301"/>
            </a:xfrm>
            <a:solidFill>
              <a:schemeClr val="accent2">
                <a:lumMod val="20000"/>
                <a:lumOff val="80000"/>
              </a:schemeClr>
            </a:solidFill>
          </p:grpSpPr>
          <p:sp>
            <p:nvSpPr>
              <p:cNvPr id="33" name="Google Shape;12562;p61">
                <a:extLst>
                  <a:ext uri="{FF2B5EF4-FFF2-40B4-BE49-F238E27FC236}">
                    <a16:creationId xmlns:a16="http://schemas.microsoft.com/office/drawing/2014/main" id="{26015A6A-D7A0-4CD8-A3DE-784EC809F11B}"/>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63;p61">
                <a:extLst>
                  <a:ext uri="{FF2B5EF4-FFF2-40B4-BE49-F238E27FC236}">
                    <a16:creationId xmlns:a16="http://schemas.microsoft.com/office/drawing/2014/main" id="{0EF2C07E-9B97-4ED2-BD6A-48291F691EC9}"/>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64;p61">
                <a:extLst>
                  <a:ext uri="{FF2B5EF4-FFF2-40B4-BE49-F238E27FC236}">
                    <a16:creationId xmlns:a16="http://schemas.microsoft.com/office/drawing/2014/main" id="{55E12785-3FB2-435A-B37B-6DA7EC3CAC0D}"/>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2561;p61">
              <a:extLst>
                <a:ext uri="{FF2B5EF4-FFF2-40B4-BE49-F238E27FC236}">
                  <a16:creationId xmlns:a16="http://schemas.microsoft.com/office/drawing/2014/main" id="{064B2AFA-E486-4D1E-8535-995DD9D88C78}"/>
                </a:ext>
              </a:extLst>
            </p:cNvPr>
            <p:cNvGrpSpPr/>
            <p:nvPr/>
          </p:nvGrpSpPr>
          <p:grpSpPr>
            <a:xfrm>
              <a:off x="378796" y="3059499"/>
              <a:ext cx="341204" cy="359301"/>
              <a:chOff x="862283" y="4274771"/>
              <a:chExt cx="341204" cy="359301"/>
            </a:xfrm>
            <a:solidFill>
              <a:schemeClr val="accent2">
                <a:lumMod val="20000"/>
                <a:lumOff val="80000"/>
              </a:schemeClr>
            </a:solidFill>
          </p:grpSpPr>
          <p:sp>
            <p:nvSpPr>
              <p:cNvPr id="37" name="Google Shape;12562;p61">
                <a:extLst>
                  <a:ext uri="{FF2B5EF4-FFF2-40B4-BE49-F238E27FC236}">
                    <a16:creationId xmlns:a16="http://schemas.microsoft.com/office/drawing/2014/main" id="{69E225F6-5CDA-44E9-B8AE-AA5B56629276}"/>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63;p61">
                <a:extLst>
                  <a:ext uri="{FF2B5EF4-FFF2-40B4-BE49-F238E27FC236}">
                    <a16:creationId xmlns:a16="http://schemas.microsoft.com/office/drawing/2014/main" id="{55B5DD10-9DDD-449A-A3E6-CE2A5E163269}"/>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64;p61">
                <a:extLst>
                  <a:ext uri="{FF2B5EF4-FFF2-40B4-BE49-F238E27FC236}">
                    <a16:creationId xmlns:a16="http://schemas.microsoft.com/office/drawing/2014/main" id="{43AFF75B-5C8D-42DB-8F66-AB9B00EDF75F}"/>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2561;p61">
              <a:extLst>
                <a:ext uri="{FF2B5EF4-FFF2-40B4-BE49-F238E27FC236}">
                  <a16:creationId xmlns:a16="http://schemas.microsoft.com/office/drawing/2014/main" id="{FDA9A685-7967-4480-A04B-92E1298C462D}"/>
                </a:ext>
              </a:extLst>
            </p:cNvPr>
            <p:cNvGrpSpPr/>
            <p:nvPr/>
          </p:nvGrpSpPr>
          <p:grpSpPr>
            <a:xfrm>
              <a:off x="378796" y="3531970"/>
              <a:ext cx="341204" cy="359301"/>
              <a:chOff x="862283" y="4274771"/>
              <a:chExt cx="341204" cy="359301"/>
            </a:xfrm>
            <a:solidFill>
              <a:schemeClr val="accent2">
                <a:lumMod val="20000"/>
                <a:lumOff val="80000"/>
              </a:schemeClr>
            </a:solidFill>
          </p:grpSpPr>
          <p:sp>
            <p:nvSpPr>
              <p:cNvPr id="41" name="Google Shape;12562;p61">
                <a:extLst>
                  <a:ext uri="{FF2B5EF4-FFF2-40B4-BE49-F238E27FC236}">
                    <a16:creationId xmlns:a16="http://schemas.microsoft.com/office/drawing/2014/main" id="{DA2A757A-B872-4728-B02C-D51C2EF9661E}"/>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3;p61">
                <a:extLst>
                  <a:ext uri="{FF2B5EF4-FFF2-40B4-BE49-F238E27FC236}">
                    <a16:creationId xmlns:a16="http://schemas.microsoft.com/office/drawing/2014/main" id="{A7121538-69AD-46B2-9322-7D264F841209}"/>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64;p61">
                <a:extLst>
                  <a:ext uri="{FF2B5EF4-FFF2-40B4-BE49-F238E27FC236}">
                    <a16:creationId xmlns:a16="http://schemas.microsoft.com/office/drawing/2014/main" id="{E1CDC89E-90C9-4572-B72F-A3D524CAA2F2}"/>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12561;p61">
              <a:extLst>
                <a:ext uri="{FF2B5EF4-FFF2-40B4-BE49-F238E27FC236}">
                  <a16:creationId xmlns:a16="http://schemas.microsoft.com/office/drawing/2014/main" id="{C29A7313-5B9E-4CBB-98BF-AA501EDB417F}"/>
                </a:ext>
              </a:extLst>
            </p:cNvPr>
            <p:cNvGrpSpPr/>
            <p:nvPr/>
          </p:nvGrpSpPr>
          <p:grpSpPr>
            <a:xfrm>
              <a:off x="378796" y="4007582"/>
              <a:ext cx="341204" cy="359301"/>
              <a:chOff x="862283" y="4274771"/>
              <a:chExt cx="341204" cy="359301"/>
            </a:xfrm>
            <a:solidFill>
              <a:schemeClr val="accent2">
                <a:lumMod val="20000"/>
                <a:lumOff val="80000"/>
              </a:schemeClr>
            </a:solidFill>
          </p:grpSpPr>
          <p:sp>
            <p:nvSpPr>
              <p:cNvPr id="45" name="Google Shape;12562;p61">
                <a:extLst>
                  <a:ext uri="{FF2B5EF4-FFF2-40B4-BE49-F238E27FC236}">
                    <a16:creationId xmlns:a16="http://schemas.microsoft.com/office/drawing/2014/main" id="{A7C9DE22-B791-486D-9FFB-CBF0117812ED}"/>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563;p61">
                <a:extLst>
                  <a:ext uri="{FF2B5EF4-FFF2-40B4-BE49-F238E27FC236}">
                    <a16:creationId xmlns:a16="http://schemas.microsoft.com/office/drawing/2014/main" id="{C295E677-C547-4736-B533-ABA8A06C0665}"/>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564;p61">
                <a:extLst>
                  <a:ext uri="{FF2B5EF4-FFF2-40B4-BE49-F238E27FC236}">
                    <a16:creationId xmlns:a16="http://schemas.microsoft.com/office/drawing/2014/main" id="{0F53ABC7-5000-4FEE-A0D4-7723368490AF}"/>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16721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D4D3769-DE88-4DF9-98BA-89837338B89A}"/>
              </a:ext>
            </a:extLst>
          </p:cNvPr>
          <p:cNvSpPr>
            <a:spLocks noGrp="1"/>
          </p:cNvSpPr>
          <p:nvPr>
            <p:ph type="title"/>
          </p:nvPr>
        </p:nvSpPr>
        <p:spPr>
          <a:xfrm>
            <a:off x="720000" y="509825"/>
            <a:ext cx="7704000" cy="572700"/>
          </a:xfrm>
        </p:spPr>
        <p:txBody>
          <a:bodyPr/>
          <a:lstStyle/>
          <a:p>
            <a:r>
              <a:rPr lang="en-US" sz="3600" dirty="0"/>
              <a:t>Ideate Solution</a:t>
            </a:r>
          </a:p>
        </p:txBody>
      </p:sp>
      <p:cxnSp>
        <p:nvCxnSpPr>
          <p:cNvPr id="9" name="Google Shape;177;p30">
            <a:extLst>
              <a:ext uri="{FF2B5EF4-FFF2-40B4-BE49-F238E27FC236}">
                <a16:creationId xmlns:a16="http://schemas.microsoft.com/office/drawing/2014/main" id="{A8C01643-A818-4AEE-817B-37FC4A00D7DC}"/>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11" name="TextBox 10">
            <a:extLst>
              <a:ext uri="{FF2B5EF4-FFF2-40B4-BE49-F238E27FC236}">
                <a16:creationId xmlns:a16="http://schemas.microsoft.com/office/drawing/2014/main" id="{2A85D8CB-8FA5-43F5-80AA-6A4510AE073B}"/>
              </a:ext>
            </a:extLst>
          </p:cNvPr>
          <p:cNvSpPr txBox="1"/>
          <p:nvPr/>
        </p:nvSpPr>
        <p:spPr>
          <a:xfrm rot="10800000" flipH="1" flipV="1">
            <a:off x="1281715" y="1309873"/>
            <a:ext cx="6580565" cy="461665"/>
          </a:xfrm>
          <a:prstGeom prst="rect">
            <a:avLst/>
          </a:prstGeom>
          <a:noFill/>
        </p:spPr>
        <p:txBody>
          <a:bodyPr wrap="square" rtlCol="0">
            <a:spAutoFit/>
          </a:bodyPr>
          <a:lstStyle/>
          <a:p>
            <a:pPr algn="ctr"/>
            <a:r>
              <a:rPr lang="en-US" sz="2400" b="1" dirty="0">
                <a:solidFill>
                  <a:schemeClr val="tx2"/>
                </a:solidFill>
                <a:latin typeface="Rajdhani" panose="020B0604020202020204" charset="0"/>
                <a:cs typeface="Rajdhani" panose="020B0604020202020204" charset="0"/>
              </a:rPr>
              <a:t>SEMI AUTONOMOUS SELF DRIVING TRUCKS</a:t>
            </a:r>
          </a:p>
        </p:txBody>
      </p:sp>
      <p:grpSp>
        <p:nvGrpSpPr>
          <p:cNvPr id="18" name="Group 17">
            <a:extLst>
              <a:ext uri="{FF2B5EF4-FFF2-40B4-BE49-F238E27FC236}">
                <a16:creationId xmlns:a16="http://schemas.microsoft.com/office/drawing/2014/main" id="{7FC20EF9-3661-4BD1-8CC6-6992302C0E52}"/>
              </a:ext>
            </a:extLst>
          </p:cNvPr>
          <p:cNvGrpSpPr/>
          <p:nvPr/>
        </p:nvGrpSpPr>
        <p:grpSpPr>
          <a:xfrm>
            <a:off x="677376" y="1727180"/>
            <a:ext cx="7789241" cy="3416320"/>
            <a:chOff x="634759" y="1752378"/>
            <a:chExt cx="7789241" cy="3416320"/>
          </a:xfrm>
        </p:grpSpPr>
        <p:sp>
          <p:nvSpPr>
            <p:cNvPr id="4" name="TextBox 3">
              <a:extLst>
                <a:ext uri="{FF2B5EF4-FFF2-40B4-BE49-F238E27FC236}">
                  <a16:creationId xmlns:a16="http://schemas.microsoft.com/office/drawing/2014/main" id="{FE11D864-7F18-45CB-9A02-FD0AD09F8038}"/>
                </a:ext>
              </a:extLst>
            </p:cNvPr>
            <p:cNvSpPr txBox="1"/>
            <p:nvPr/>
          </p:nvSpPr>
          <p:spPr>
            <a:xfrm>
              <a:off x="978095" y="1752378"/>
              <a:ext cx="7445905" cy="3416320"/>
            </a:xfrm>
            <a:prstGeom prst="rect">
              <a:avLst/>
            </a:prstGeom>
            <a:noFill/>
          </p:spPr>
          <p:txBody>
            <a:bodyPr wrap="square" rtlCol="0">
              <a:spAutoFit/>
            </a:bodyPr>
            <a:lstStyle/>
            <a:p>
              <a:pPr>
                <a:buClr>
                  <a:schemeClr val="tx2"/>
                </a:buClr>
              </a:pPr>
              <a:r>
                <a:rPr lang="en-US" sz="2000" dirty="0">
                  <a:solidFill>
                    <a:schemeClr val="tx2"/>
                  </a:solidFill>
                  <a:latin typeface="Fira Sans Condensed" panose="020B0604020202020204" charset="0"/>
                </a:rPr>
                <a:t>We propose a Semi Autonomous Self Driving Truck that'll be helping drivers most of the time, enabling the vehicle to perceive and predict changes in its environment.</a:t>
              </a:r>
            </a:p>
            <a:p>
              <a:pPr>
                <a:buClr>
                  <a:schemeClr val="tx2"/>
                </a:buClr>
              </a:pPr>
              <a:endParaRPr lang="en-US" sz="900" dirty="0">
                <a:solidFill>
                  <a:schemeClr val="tx2"/>
                </a:solidFill>
                <a:latin typeface="Fira Sans Condensed" panose="020B0604020202020204" charset="0"/>
              </a:endParaRPr>
            </a:p>
            <a:p>
              <a:pPr>
                <a:buClr>
                  <a:schemeClr val="tx2"/>
                </a:buClr>
              </a:pPr>
              <a:r>
                <a:rPr lang="en-US" sz="2000" dirty="0">
                  <a:solidFill>
                    <a:schemeClr val="tx2"/>
                  </a:solidFill>
                  <a:latin typeface="Fira Sans Condensed" panose="020B0604020202020204" charset="0"/>
                </a:rPr>
                <a:t>Driver can switch in between Autonomous and Manual Drive mode.</a:t>
              </a:r>
            </a:p>
            <a:p>
              <a:pPr>
                <a:buClr>
                  <a:schemeClr val="tx2"/>
                </a:buClr>
              </a:pPr>
              <a:endParaRPr lang="en-US" sz="900" dirty="0">
                <a:solidFill>
                  <a:schemeClr val="tx2"/>
                </a:solidFill>
                <a:latin typeface="Fira Sans Condensed" panose="020B0604020202020204" charset="0"/>
              </a:endParaRPr>
            </a:p>
            <a:p>
              <a:pPr>
                <a:buClr>
                  <a:schemeClr val="tx2"/>
                </a:buClr>
              </a:pPr>
              <a:r>
                <a:rPr lang="en-US" sz="2000" dirty="0">
                  <a:solidFill>
                    <a:schemeClr val="tx2"/>
                  </a:solidFill>
                  <a:latin typeface="Fira Sans Condensed" panose="020B0604020202020204" charset="0"/>
                </a:rPr>
                <a:t>This is useful whenever the Driver is feeling tired. </a:t>
              </a:r>
            </a:p>
            <a:p>
              <a:pPr>
                <a:buClr>
                  <a:schemeClr val="tx2"/>
                </a:buClr>
              </a:pPr>
              <a:endParaRPr lang="en-US" sz="900" dirty="0">
                <a:solidFill>
                  <a:schemeClr val="tx2"/>
                </a:solidFill>
                <a:latin typeface="Fira Sans Condensed" panose="020B0604020202020204" charset="0"/>
              </a:endParaRPr>
            </a:p>
            <a:p>
              <a:pPr>
                <a:buClr>
                  <a:schemeClr val="tx2"/>
                </a:buClr>
              </a:pPr>
              <a:r>
                <a:rPr lang="en-US" sz="2000" dirty="0">
                  <a:solidFill>
                    <a:schemeClr val="tx2"/>
                  </a:solidFill>
                  <a:latin typeface="Fira Sans Condensed" panose="020B0604020202020204" charset="0"/>
                </a:rPr>
                <a:t>The AI agent will alert user whenever the situation might go out of hand.</a:t>
              </a:r>
            </a:p>
            <a:p>
              <a:pPr>
                <a:buClr>
                  <a:schemeClr val="tx2"/>
                </a:buClr>
              </a:pPr>
              <a:endParaRPr lang="en-US" sz="900" dirty="0">
                <a:solidFill>
                  <a:schemeClr val="tx2"/>
                </a:solidFill>
                <a:latin typeface="Fira Sans Condensed" panose="020B0604020202020204" charset="0"/>
              </a:endParaRPr>
            </a:p>
            <a:p>
              <a:pPr>
                <a:buClr>
                  <a:schemeClr val="tx2"/>
                </a:buClr>
              </a:pPr>
              <a:r>
                <a:rPr lang="en-US" sz="2000" dirty="0">
                  <a:solidFill>
                    <a:schemeClr val="tx2"/>
                  </a:solidFill>
                  <a:latin typeface="Fira Sans Condensed" panose="020B0604020202020204" charset="0"/>
                </a:rPr>
                <a:t>This will help in reducing accidents.</a:t>
              </a:r>
            </a:p>
            <a:p>
              <a:pPr>
                <a:buClr>
                  <a:schemeClr val="tx2"/>
                </a:buClr>
              </a:pPr>
              <a:endParaRPr lang="en-US" sz="2000" dirty="0">
                <a:solidFill>
                  <a:schemeClr val="tx2"/>
                </a:solidFill>
                <a:latin typeface="Fira Sans Condensed" panose="020B0604020202020204" charset="0"/>
              </a:endParaRPr>
            </a:p>
          </p:txBody>
        </p:sp>
        <p:sp>
          <p:nvSpPr>
            <p:cNvPr id="13" name="Google Shape;12564;p61">
              <a:extLst>
                <a:ext uri="{FF2B5EF4-FFF2-40B4-BE49-F238E27FC236}">
                  <a16:creationId xmlns:a16="http://schemas.microsoft.com/office/drawing/2014/main" id="{9C8C5D69-1AAF-45C6-85DA-9447BAD7EB17}"/>
                </a:ext>
              </a:extLst>
            </p:cNvPr>
            <p:cNvSpPr/>
            <p:nvPr/>
          </p:nvSpPr>
          <p:spPr>
            <a:xfrm>
              <a:off x="636891" y="1822127"/>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64;p61">
              <a:extLst>
                <a:ext uri="{FF2B5EF4-FFF2-40B4-BE49-F238E27FC236}">
                  <a16:creationId xmlns:a16="http://schemas.microsoft.com/office/drawing/2014/main" id="{769979FF-3ADC-479C-9D40-FB2982AA3D3F}"/>
                </a:ext>
              </a:extLst>
            </p:cNvPr>
            <p:cNvSpPr/>
            <p:nvPr/>
          </p:nvSpPr>
          <p:spPr>
            <a:xfrm>
              <a:off x="634759" y="285128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64;p61">
              <a:extLst>
                <a:ext uri="{FF2B5EF4-FFF2-40B4-BE49-F238E27FC236}">
                  <a16:creationId xmlns:a16="http://schemas.microsoft.com/office/drawing/2014/main" id="{8A092624-FE47-4607-B814-918243ED3226}"/>
                </a:ext>
              </a:extLst>
            </p:cNvPr>
            <p:cNvSpPr/>
            <p:nvPr/>
          </p:nvSpPr>
          <p:spPr>
            <a:xfrm>
              <a:off x="634759" y="3280887"/>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64;p61">
              <a:extLst>
                <a:ext uri="{FF2B5EF4-FFF2-40B4-BE49-F238E27FC236}">
                  <a16:creationId xmlns:a16="http://schemas.microsoft.com/office/drawing/2014/main" id="{00260F6E-8812-4DB5-BD43-48E834778A50}"/>
                </a:ext>
              </a:extLst>
            </p:cNvPr>
            <p:cNvSpPr/>
            <p:nvPr/>
          </p:nvSpPr>
          <p:spPr>
            <a:xfrm>
              <a:off x="634759" y="3710493"/>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564;p61">
              <a:extLst>
                <a:ext uri="{FF2B5EF4-FFF2-40B4-BE49-F238E27FC236}">
                  <a16:creationId xmlns:a16="http://schemas.microsoft.com/office/drawing/2014/main" id="{EAA6CF81-22AE-4428-86DA-B09064339C1A}"/>
                </a:ext>
              </a:extLst>
            </p:cNvPr>
            <p:cNvSpPr/>
            <p:nvPr/>
          </p:nvSpPr>
          <p:spPr>
            <a:xfrm>
              <a:off x="634759" y="4439595"/>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0441;p58">
            <a:extLst>
              <a:ext uri="{FF2B5EF4-FFF2-40B4-BE49-F238E27FC236}">
                <a16:creationId xmlns:a16="http://schemas.microsoft.com/office/drawing/2014/main" id="{1DC55AB6-1AE6-4776-88C6-BE713749AAB5}"/>
              </a:ext>
            </a:extLst>
          </p:cNvPr>
          <p:cNvGrpSpPr/>
          <p:nvPr/>
        </p:nvGrpSpPr>
        <p:grpSpPr>
          <a:xfrm>
            <a:off x="2699078" y="621615"/>
            <a:ext cx="320143" cy="392581"/>
            <a:chOff x="3086313" y="2877049"/>
            <a:chExt cx="320143" cy="392581"/>
          </a:xfrm>
          <a:solidFill>
            <a:schemeClr val="accent2">
              <a:lumMod val="20000"/>
              <a:lumOff val="80000"/>
            </a:schemeClr>
          </a:solidFill>
        </p:grpSpPr>
        <p:sp>
          <p:nvSpPr>
            <p:cNvPr id="20" name="Google Shape;10442;p58">
              <a:extLst>
                <a:ext uri="{FF2B5EF4-FFF2-40B4-BE49-F238E27FC236}">
                  <a16:creationId xmlns:a16="http://schemas.microsoft.com/office/drawing/2014/main" id="{9E4A6802-140F-4799-91D1-C06E09085F37}"/>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43;p58">
              <a:extLst>
                <a:ext uri="{FF2B5EF4-FFF2-40B4-BE49-F238E27FC236}">
                  <a16:creationId xmlns:a16="http://schemas.microsoft.com/office/drawing/2014/main" id="{D037A501-46B1-40F3-A9FC-8126DD973F97}"/>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44;p58">
              <a:extLst>
                <a:ext uri="{FF2B5EF4-FFF2-40B4-BE49-F238E27FC236}">
                  <a16:creationId xmlns:a16="http://schemas.microsoft.com/office/drawing/2014/main" id="{B1DBE783-D65E-484B-B808-A9B1A8629834}"/>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45;p58">
              <a:extLst>
                <a:ext uri="{FF2B5EF4-FFF2-40B4-BE49-F238E27FC236}">
                  <a16:creationId xmlns:a16="http://schemas.microsoft.com/office/drawing/2014/main" id="{C82C7FBC-56D3-4F8C-B1D5-65D84C36ECD6}"/>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46;p58">
              <a:extLst>
                <a:ext uri="{FF2B5EF4-FFF2-40B4-BE49-F238E27FC236}">
                  <a16:creationId xmlns:a16="http://schemas.microsoft.com/office/drawing/2014/main" id="{47C4A54D-442C-4D93-A601-36B919D13701}"/>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47;p58">
              <a:extLst>
                <a:ext uri="{FF2B5EF4-FFF2-40B4-BE49-F238E27FC236}">
                  <a16:creationId xmlns:a16="http://schemas.microsoft.com/office/drawing/2014/main" id="{10C24339-A250-4EAE-93BC-D2B6AE046B55}"/>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448;p58">
              <a:extLst>
                <a:ext uri="{FF2B5EF4-FFF2-40B4-BE49-F238E27FC236}">
                  <a16:creationId xmlns:a16="http://schemas.microsoft.com/office/drawing/2014/main" id="{4D8E5D09-510A-4445-B6F6-F1CAB511C92C}"/>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49;p58">
              <a:extLst>
                <a:ext uri="{FF2B5EF4-FFF2-40B4-BE49-F238E27FC236}">
                  <a16:creationId xmlns:a16="http://schemas.microsoft.com/office/drawing/2014/main" id="{743A082C-4477-48CD-BC49-DA552D6ACA04}"/>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450;p58">
              <a:extLst>
                <a:ext uri="{FF2B5EF4-FFF2-40B4-BE49-F238E27FC236}">
                  <a16:creationId xmlns:a16="http://schemas.microsoft.com/office/drawing/2014/main" id="{74FF7928-20E8-49BA-A64B-4146DA8D9573}"/>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451;p58">
              <a:extLst>
                <a:ext uri="{FF2B5EF4-FFF2-40B4-BE49-F238E27FC236}">
                  <a16:creationId xmlns:a16="http://schemas.microsoft.com/office/drawing/2014/main" id="{0C773EFC-BC71-495C-868B-84FB87D66A34}"/>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452;p58">
              <a:extLst>
                <a:ext uri="{FF2B5EF4-FFF2-40B4-BE49-F238E27FC236}">
                  <a16:creationId xmlns:a16="http://schemas.microsoft.com/office/drawing/2014/main" id="{66F602F3-F850-4A9C-A8C0-CE0F4BC7847F}"/>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453;p58">
              <a:extLst>
                <a:ext uri="{FF2B5EF4-FFF2-40B4-BE49-F238E27FC236}">
                  <a16:creationId xmlns:a16="http://schemas.microsoft.com/office/drawing/2014/main" id="{167CC0AC-F004-45C1-BCDF-25086AFE2B95}"/>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8326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D8043B-C1B9-4491-A9B1-296A1A4E7B4A}"/>
              </a:ext>
            </a:extLst>
          </p:cNvPr>
          <p:cNvPicPr>
            <a:picLocks noChangeAspect="1"/>
          </p:cNvPicPr>
          <p:nvPr/>
        </p:nvPicPr>
        <p:blipFill rotWithShape="1">
          <a:blip r:embed="rId3"/>
          <a:srcRect t="11242" b="2183"/>
          <a:stretch/>
        </p:blipFill>
        <p:spPr>
          <a:xfrm>
            <a:off x="1514574" y="1871461"/>
            <a:ext cx="6114846" cy="3176346"/>
          </a:xfrm>
          <a:prstGeom prst="rect">
            <a:avLst/>
          </a:prstGeom>
        </p:spPr>
      </p:pic>
      <p:sp>
        <p:nvSpPr>
          <p:cNvPr id="8" name="Rectangle 7">
            <a:extLst>
              <a:ext uri="{FF2B5EF4-FFF2-40B4-BE49-F238E27FC236}">
                <a16:creationId xmlns:a16="http://schemas.microsoft.com/office/drawing/2014/main" id="{C83B3BB2-D217-415D-BDDD-38D1D69C0008}"/>
              </a:ext>
            </a:extLst>
          </p:cNvPr>
          <p:cNvSpPr/>
          <p:nvPr/>
        </p:nvSpPr>
        <p:spPr>
          <a:xfrm>
            <a:off x="4571997" y="2236624"/>
            <a:ext cx="1010096" cy="2484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6AD62D5E-AD76-4B36-AAF0-0B3CE8AF94BC}"/>
              </a:ext>
            </a:extLst>
          </p:cNvPr>
          <p:cNvSpPr>
            <a:spLocks noGrp="1"/>
          </p:cNvSpPr>
          <p:nvPr>
            <p:ph type="title"/>
          </p:nvPr>
        </p:nvSpPr>
        <p:spPr>
          <a:xfrm>
            <a:off x="720000" y="509825"/>
            <a:ext cx="7704000" cy="572700"/>
          </a:xfrm>
        </p:spPr>
        <p:txBody>
          <a:bodyPr/>
          <a:lstStyle/>
          <a:p>
            <a:r>
              <a:rPr lang="en-US" sz="3600" dirty="0"/>
              <a:t>Ideate Solution</a:t>
            </a:r>
          </a:p>
        </p:txBody>
      </p:sp>
      <p:cxnSp>
        <p:nvCxnSpPr>
          <p:cNvPr id="10" name="Google Shape;177;p30">
            <a:extLst>
              <a:ext uri="{FF2B5EF4-FFF2-40B4-BE49-F238E27FC236}">
                <a16:creationId xmlns:a16="http://schemas.microsoft.com/office/drawing/2014/main" id="{C38B2FAD-92C2-4DA7-8636-57F3393DFCEE}"/>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11" name="TextBox 10">
            <a:extLst>
              <a:ext uri="{FF2B5EF4-FFF2-40B4-BE49-F238E27FC236}">
                <a16:creationId xmlns:a16="http://schemas.microsoft.com/office/drawing/2014/main" id="{515B050D-F33B-4023-A9D9-F0FBBAB35F5A}"/>
              </a:ext>
            </a:extLst>
          </p:cNvPr>
          <p:cNvSpPr txBox="1"/>
          <p:nvPr/>
        </p:nvSpPr>
        <p:spPr>
          <a:xfrm rot="10800000" flipH="1" flipV="1">
            <a:off x="1281715" y="1309873"/>
            <a:ext cx="6580565" cy="461665"/>
          </a:xfrm>
          <a:prstGeom prst="rect">
            <a:avLst/>
          </a:prstGeom>
          <a:noFill/>
        </p:spPr>
        <p:txBody>
          <a:bodyPr wrap="square" rtlCol="0">
            <a:spAutoFit/>
          </a:bodyPr>
          <a:lstStyle/>
          <a:p>
            <a:pPr algn="ctr"/>
            <a:r>
              <a:rPr lang="en-US" sz="2400" b="1" dirty="0">
                <a:solidFill>
                  <a:schemeClr val="tx2"/>
                </a:solidFill>
                <a:latin typeface="Rajdhani" panose="020B0604020202020204" charset="0"/>
                <a:cs typeface="Rajdhani" panose="020B0604020202020204" charset="0"/>
              </a:rPr>
              <a:t>SEMI AUTONOMOUS SELF DRIVING TRUCKS</a:t>
            </a:r>
          </a:p>
        </p:txBody>
      </p:sp>
      <p:grpSp>
        <p:nvGrpSpPr>
          <p:cNvPr id="12" name="Google Shape;10441;p58">
            <a:extLst>
              <a:ext uri="{FF2B5EF4-FFF2-40B4-BE49-F238E27FC236}">
                <a16:creationId xmlns:a16="http://schemas.microsoft.com/office/drawing/2014/main" id="{8CF4521D-8B44-4730-A68F-3241B36C1030}"/>
              </a:ext>
            </a:extLst>
          </p:cNvPr>
          <p:cNvGrpSpPr/>
          <p:nvPr/>
        </p:nvGrpSpPr>
        <p:grpSpPr>
          <a:xfrm>
            <a:off x="2699078" y="621615"/>
            <a:ext cx="320143" cy="392581"/>
            <a:chOff x="3086313" y="2877049"/>
            <a:chExt cx="320143" cy="392581"/>
          </a:xfrm>
          <a:solidFill>
            <a:schemeClr val="accent2">
              <a:lumMod val="20000"/>
              <a:lumOff val="80000"/>
            </a:schemeClr>
          </a:solidFill>
        </p:grpSpPr>
        <p:sp>
          <p:nvSpPr>
            <p:cNvPr id="13" name="Google Shape;10442;p58">
              <a:extLst>
                <a:ext uri="{FF2B5EF4-FFF2-40B4-BE49-F238E27FC236}">
                  <a16:creationId xmlns:a16="http://schemas.microsoft.com/office/drawing/2014/main" id="{FE20DDFF-E0F6-4068-A854-3112F2445583}"/>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43;p58">
              <a:extLst>
                <a:ext uri="{FF2B5EF4-FFF2-40B4-BE49-F238E27FC236}">
                  <a16:creationId xmlns:a16="http://schemas.microsoft.com/office/drawing/2014/main" id="{C5D51D43-261C-42D1-9980-64767C29FC23}"/>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44;p58">
              <a:extLst>
                <a:ext uri="{FF2B5EF4-FFF2-40B4-BE49-F238E27FC236}">
                  <a16:creationId xmlns:a16="http://schemas.microsoft.com/office/drawing/2014/main" id="{3EBBDC8A-0460-484F-9C51-B71774690103}"/>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45;p58">
              <a:extLst>
                <a:ext uri="{FF2B5EF4-FFF2-40B4-BE49-F238E27FC236}">
                  <a16:creationId xmlns:a16="http://schemas.microsoft.com/office/drawing/2014/main" id="{912B0DAF-BD2F-496A-B7A4-20E31785D8DE}"/>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46;p58">
              <a:extLst>
                <a:ext uri="{FF2B5EF4-FFF2-40B4-BE49-F238E27FC236}">
                  <a16:creationId xmlns:a16="http://schemas.microsoft.com/office/drawing/2014/main" id="{B4B4E03B-A399-412C-8579-AEC9FC8AF260}"/>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47;p58">
              <a:extLst>
                <a:ext uri="{FF2B5EF4-FFF2-40B4-BE49-F238E27FC236}">
                  <a16:creationId xmlns:a16="http://schemas.microsoft.com/office/drawing/2014/main" id="{A4EBE3B2-AD3E-4E2E-B03A-49BCEF302FA1}"/>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48;p58">
              <a:extLst>
                <a:ext uri="{FF2B5EF4-FFF2-40B4-BE49-F238E27FC236}">
                  <a16:creationId xmlns:a16="http://schemas.microsoft.com/office/drawing/2014/main" id="{A3693C55-2DCC-47C8-B7ED-686A0559918A}"/>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49;p58">
              <a:extLst>
                <a:ext uri="{FF2B5EF4-FFF2-40B4-BE49-F238E27FC236}">
                  <a16:creationId xmlns:a16="http://schemas.microsoft.com/office/drawing/2014/main" id="{3966BB4F-93CA-40F2-9C65-134AD6A014A2}"/>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50;p58">
              <a:extLst>
                <a:ext uri="{FF2B5EF4-FFF2-40B4-BE49-F238E27FC236}">
                  <a16:creationId xmlns:a16="http://schemas.microsoft.com/office/drawing/2014/main" id="{175BF477-5642-4672-BC17-4E4D41832BC7}"/>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51;p58">
              <a:extLst>
                <a:ext uri="{FF2B5EF4-FFF2-40B4-BE49-F238E27FC236}">
                  <a16:creationId xmlns:a16="http://schemas.microsoft.com/office/drawing/2014/main" id="{A46007DB-068B-4DA6-9E5C-2EFE4718650D}"/>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52;p58">
              <a:extLst>
                <a:ext uri="{FF2B5EF4-FFF2-40B4-BE49-F238E27FC236}">
                  <a16:creationId xmlns:a16="http://schemas.microsoft.com/office/drawing/2014/main" id="{6CC82737-6C4D-41FD-B0E3-BF74616E2468}"/>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53;p58">
              <a:extLst>
                <a:ext uri="{FF2B5EF4-FFF2-40B4-BE49-F238E27FC236}">
                  <a16:creationId xmlns:a16="http://schemas.microsoft.com/office/drawing/2014/main" id="{B1E9E343-3BDF-4A02-9A53-065132799D2E}"/>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304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E8FEC1-884F-47DC-8A40-73D8922555D4}"/>
              </a:ext>
            </a:extLst>
          </p:cNvPr>
          <p:cNvPicPr>
            <a:picLocks noChangeAspect="1"/>
          </p:cNvPicPr>
          <p:nvPr/>
        </p:nvPicPr>
        <p:blipFill>
          <a:blip r:embed="rId3"/>
          <a:stretch>
            <a:fillRect/>
          </a:stretch>
        </p:blipFill>
        <p:spPr>
          <a:xfrm>
            <a:off x="2781321" y="1771539"/>
            <a:ext cx="3581357" cy="3362981"/>
          </a:xfrm>
          <a:prstGeom prst="rect">
            <a:avLst/>
          </a:prstGeom>
        </p:spPr>
      </p:pic>
      <p:sp>
        <p:nvSpPr>
          <p:cNvPr id="9" name="Rectangle 8">
            <a:extLst>
              <a:ext uri="{FF2B5EF4-FFF2-40B4-BE49-F238E27FC236}">
                <a16:creationId xmlns:a16="http://schemas.microsoft.com/office/drawing/2014/main" id="{7F41AA33-0648-4005-B775-DBA337F965D4}"/>
              </a:ext>
            </a:extLst>
          </p:cNvPr>
          <p:cNvSpPr/>
          <p:nvPr/>
        </p:nvSpPr>
        <p:spPr>
          <a:xfrm>
            <a:off x="3062577" y="3738053"/>
            <a:ext cx="3300101" cy="4616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B6F01CBF-8B4C-4BC4-A2E0-C1335F8562F0}"/>
              </a:ext>
            </a:extLst>
          </p:cNvPr>
          <p:cNvSpPr>
            <a:spLocks noGrp="1"/>
          </p:cNvSpPr>
          <p:nvPr>
            <p:ph type="title"/>
          </p:nvPr>
        </p:nvSpPr>
        <p:spPr>
          <a:xfrm>
            <a:off x="720000" y="509825"/>
            <a:ext cx="7704000" cy="572700"/>
          </a:xfrm>
        </p:spPr>
        <p:txBody>
          <a:bodyPr/>
          <a:lstStyle/>
          <a:p>
            <a:r>
              <a:rPr lang="en-US" sz="3600" dirty="0"/>
              <a:t>Ideate Solution</a:t>
            </a:r>
          </a:p>
        </p:txBody>
      </p:sp>
      <p:cxnSp>
        <p:nvCxnSpPr>
          <p:cNvPr id="11" name="Google Shape;177;p30">
            <a:extLst>
              <a:ext uri="{FF2B5EF4-FFF2-40B4-BE49-F238E27FC236}">
                <a16:creationId xmlns:a16="http://schemas.microsoft.com/office/drawing/2014/main" id="{ECC74835-1E03-421E-B6B4-36EF6444E2A9}"/>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12" name="TextBox 11">
            <a:extLst>
              <a:ext uri="{FF2B5EF4-FFF2-40B4-BE49-F238E27FC236}">
                <a16:creationId xmlns:a16="http://schemas.microsoft.com/office/drawing/2014/main" id="{D7A35127-5591-429F-99E7-15105AD27B8C}"/>
              </a:ext>
            </a:extLst>
          </p:cNvPr>
          <p:cNvSpPr txBox="1"/>
          <p:nvPr/>
        </p:nvSpPr>
        <p:spPr>
          <a:xfrm rot="10800000" flipH="1" flipV="1">
            <a:off x="1281715" y="1309873"/>
            <a:ext cx="6580565" cy="461665"/>
          </a:xfrm>
          <a:prstGeom prst="rect">
            <a:avLst/>
          </a:prstGeom>
          <a:noFill/>
        </p:spPr>
        <p:txBody>
          <a:bodyPr wrap="square" rtlCol="0">
            <a:spAutoFit/>
          </a:bodyPr>
          <a:lstStyle/>
          <a:p>
            <a:pPr algn="ctr"/>
            <a:r>
              <a:rPr lang="en-US" sz="2400" b="1" dirty="0">
                <a:solidFill>
                  <a:schemeClr val="tx2"/>
                </a:solidFill>
                <a:latin typeface="Rajdhani" panose="020B0604020202020204" charset="0"/>
                <a:cs typeface="Rajdhani" panose="020B0604020202020204" charset="0"/>
              </a:rPr>
              <a:t>SEMI AUTONOMOUS SELF DRIVING TRUCKS</a:t>
            </a:r>
          </a:p>
        </p:txBody>
      </p:sp>
      <p:grpSp>
        <p:nvGrpSpPr>
          <p:cNvPr id="13" name="Google Shape;10441;p58">
            <a:extLst>
              <a:ext uri="{FF2B5EF4-FFF2-40B4-BE49-F238E27FC236}">
                <a16:creationId xmlns:a16="http://schemas.microsoft.com/office/drawing/2014/main" id="{80C38092-1414-4594-9040-00D7F61EF933}"/>
              </a:ext>
            </a:extLst>
          </p:cNvPr>
          <p:cNvGrpSpPr/>
          <p:nvPr/>
        </p:nvGrpSpPr>
        <p:grpSpPr>
          <a:xfrm>
            <a:off x="2699078" y="621615"/>
            <a:ext cx="320143" cy="392581"/>
            <a:chOff x="3086313" y="2877049"/>
            <a:chExt cx="320143" cy="392581"/>
          </a:xfrm>
          <a:solidFill>
            <a:schemeClr val="accent2">
              <a:lumMod val="20000"/>
              <a:lumOff val="80000"/>
            </a:schemeClr>
          </a:solidFill>
        </p:grpSpPr>
        <p:sp>
          <p:nvSpPr>
            <p:cNvPr id="14" name="Google Shape;10442;p58">
              <a:extLst>
                <a:ext uri="{FF2B5EF4-FFF2-40B4-BE49-F238E27FC236}">
                  <a16:creationId xmlns:a16="http://schemas.microsoft.com/office/drawing/2014/main" id="{E58D118A-AB63-4A4F-8E79-CF2AF4123CE4}"/>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43;p58">
              <a:extLst>
                <a:ext uri="{FF2B5EF4-FFF2-40B4-BE49-F238E27FC236}">
                  <a16:creationId xmlns:a16="http://schemas.microsoft.com/office/drawing/2014/main" id="{3B931FDD-242B-49EA-9BE1-9AA9B7CACEBF}"/>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44;p58">
              <a:extLst>
                <a:ext uri="{FF2B5EF4-FFF2-40B4-BE49-F238E27FC236}">
                  <a16:creationId xmlns:a16="http://schemas.microsoft.com/office/drawing/2014/main" id="{E5E93D61-5B96-4E79-9C08-9B267503A2CA}"/>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45;p58">
              <a:extLst>
                <a:ext uri="{FF2B5EF4-FFF2-40B4-BE49-F238E27FC236}">
                  <a16:creationId xmlns:a16="http://schemas.microsoft.com/office/drawing/2014/main" id="{0334B498-90F0-41B0-A32E-2EE832B47A3F}"/>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46;p58">
              <a:extLst>
                <a:ext uri="{FF2B5EF4-FFF2-40B4-BE49-F238E27FC236}">
                  <a16:creationId xmlns:a16="http://schemas.microsoft.com/office/drawing/2014/main" id="{2FEB1669-49D4-412B-AB22-9234E9624A0B}"/>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47;p58">
              <a:extLst>
                <a:ext uri="{FF2B5EF4-FFF2-40B4-BE49-F238E27FC236}">
                  <a16:creationId xmlns:a16="http://schemas.microsoft.com/office/drawing/2014/main" id="{4BF832D4-792F-4329-B390-132C09167CFB}"/>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48;p58">
              <a:extLst>
                <a:ext uri="{FF2B5EF4-FFF2-40B4-BE49-F238E27FC236}">
                  <a16:creationId xmlns:a16="http://schemas.microsoft.com/office/drawing/2014/main" id="{75546E5B-8FBA-42FE-938D-749515B3004C}"/>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49;p58">
              <a:extLst>
                <a:ext uri="{FF2B5EF4-FFF2-40B4-BE49-F238E27FC236}">
                  <a16:creationId xmlns:a16="http://schemas.microsoft.com/office/drawing/2014/main" id="{FA23B85D-E68F-4FD9-9C8C-F1EBD3BF7B70}"/>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50;p58">
              <a:extLst>
                <a:ext uri="{FF2B5EF4-FFF2-40B4-BE49-F238E27FC236}">
                  <a16:creationId xmlns:a16="http://schemas.microsoft.com/office/drawing/2014/main" id="{1D1289A4-6AED-43F7-A402-27565A826349}"/>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51;p58">
              <a:extLst>
                <a:ext uri="{FF2B5EF4-FFF2-40B4-BE49-F238E27FC236}">
                  <a16:creationId xmlns:a16="http://schemas.microsoft.com/office/drawing/2014/main" id="{ABE8BE56-2878-4689-8925-8166EDD7784B}"/>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52;p58">
              <a:extLst>
                <a:ext uri="{FF2B5EF4-FFF2-40B4-BE49-F238E27FC236}">
                  <a16:creationId xmlns:a16="http://schemas.microsoft.com/office/drawing/2014/main" id="{919484D1-568C-43A1-A581-0F2FBBDA15C9}"/>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53;p58">
              <a:extLst>
                <a:ext uri="{FF2B5EF4-FFF2-40B4-BE49-F238E27FC236}">
                  <a16:creationId xmlns:a16="http://schemas.microsoft.com/office/drawing/2014/main" id="{4DFC5948-103D-472E-981A-5432F16F4C59}"/>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912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951646" y="2001392"/>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Long Range Radar</a:t>
            </a:r>
            <a:endParaRPr dirty="0"/>
          </a:p>
        </p:txBody>
      </p:sp>
      <p:sp>
        <p:nvSpPr>
          <p:cNvPr id="183" name="Google Shape;183;p31"/>
          <p:cNvSpPr txBox="1">
            <a:spLocks noGrp="1"/>
          </p:cNvSpPr>
          <p:nvPr>
            <p:ph type="subTitle" idx="2"/>
          </p:nvPr>
        </p:nvSpPr>
        <p:spPr>
          <a:xfrm>
            <a:off x="6594496" y="1984650"/>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LIDAR</a:t>
            </a:r>
            <a:endParaRPr dirty="0"/>
          </a:p>
        </p:txBody>
      </p:sp>
      <p:sp>
        <p:nvSpPr>
          <p:cNvPr id="184" name="Google Shape;184;p31"/>
          <p:cNvSpPr txBox="1">
            <a:spLocks noGrp="1"/>
          </p:cNvSpPr>
          <p:nvPr>
            <p:ph type="subTitle" idx="3"/>
          </p:nvPr>
        </p:nvSpPr>
        <p:spPr>
          <a:xfrm>
            <a:off x="1951646" y="3598517"/>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Camera</a:t>
            </a:r>
            <a:endParaRPr dirty="0"/>
          </a:p>
        </p:txBody>
      </p:sp>
      <p:sp>
        <p:nvSpPr>
          <p:cNvPr id="185" name="Google Shape;185;p31"/>
          <p:cNvSpPr txBox="1">
            <a:spLocks noGrp="1"/>
          </p:cNvSpPr>
          <p:nvPr>
            <p:ph type="subTitle" idx="4"/>
          </p:nvPr>
        </p:nvSpPr>
        <p:spPr>
          <a:xfrm>
            <a:off x="6594496" y="358177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Ultrasound</a:t>
            </a:r>
            <a:endParaRPr dirty="0"/>
          </a:p>
        </p:txBody>
      </p:sp>
      <p:grpSp>
        <p:nvGrpSpPr>
          <p:cNvPr id="187" name="Google Shape;187;p31"/>
          <p:cNvGrpSpPr/>
          <p:nvPr/>
        </p:nvGrpSpPr>
        <p:grpSpPr>
          <a:xfrm>
            <a:off x="5998538" y="3741974"/>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31"/>
          <p:cNvGrpSpPr/>
          <p:nvPr/>
        </p:nvGrpSpPr>
        <p:grpSpPr>
          <a:xfrm>
            <a:off x="5998613" y="2145110"/>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a:cxnSpLocks/>
          </p:cNvCxnSpPr>
          <p:nvPr/>
        </p:nvCxnSpPr>
        <p:spPr>
          <a:xfrm>
            <a:off x="1896646" y="1988942"/>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259" name="Google Shape;259;p31"/>
          <p:cNvCxnSpPr>
            <a:cxnSpLocks/>
          </p:cNvCxnSpPr>
          <p:nvPr/>
        </p:nvCxnSpPr>
        <p:spPr>
          <a:xfrm>
            <a:off x="6537472" y="1972200"/>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260" name="Google Shape;260;p31"/>
          <p:cNvGrpSpPr/>
          <p:nvPr/>
        </p:nvGrpSpPr>
        <p:grpSpPr>
          <a:xfrm>
            <a:off x="1357697" y="2162113"/>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a:cxnSpLocks/>
          </p:cNvCxnSpPr>
          <p:nvPr/>
        </p:nvCxnSpPr>
        <p:spPr>
          <a:xfrm>
            <a:off x="1896646" y="3586067"/>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354" name="Google Shape;354;p31"/>
          <p:cNvCxnSpPr>
            <a:cxnSpLocks/>
          </p:cNvCxnSpPr>
          <p:nvPr/>
        </p:nvCxnSpPr>
        <p:spPr>
          <a:xfrm>
            <a:off x="6537472" y="3569325"/>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355" name="Google Shape;355;p31"/>
          <p:cNvGrpSpPr/>
          <p:nvPr/>
        </p:nvGrpSpPr>
        <p:grpSpPr>
          <a:xfrm>
            <a:off x="1357734" y="3747495"/>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182;p31">
            <a:extLst>
              <a:ext uri="{FF2B5EF4-FFF2-40B4-BE49-F238E27FC236}">
                <a16:creationId xmlns:a16="http://schemas.microsoft.com/office/drawing/2014/main" id="{B7CC240A-9142-4DF7-BCE9-AA1D6A8EF44A}"/>
              </a:ext>
            </a:extLst>
          </p:cNvPr>
          <p:cNvSpPr txBox="1">
            <a:spLocks/>
          </p:cNvSpPr>
          <p:nvPr/>
        </p:nvSpPr>
        <p:spPr>
          <a:xfrm>
            <a:off x="3973656" y="2780661"/>
            <a:ext cx="2208600" cy="70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1100"/>
              <a:buFont typeface="Josefin Slab"/>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9pPr>
          </a:lstStyle>
          <a:p>
            <a:pPr marL="0" indent="0"/>
            <a:r>
              <a:rPr lang="en-US" dirty="0"/>
              <a:t>S</a:t>
            </a:r>
            <a:r>
              <a:rPr lang="en-US" sz="1400" dirty="0">
                <a:solidFill>
                  <a:schemeClr val="tx2"/>
                </a:solidFill>
              </a:rPr>
              <a:t>hort/Medium Range Radar</a:t>
            </a:r>
          </a:p>
        </p:txBody>
      </p:sp>
      <p:cxnSp>
        <p:nvCxnSpPr>
          <p:cNvPr id="403" name="Google Shape;258;p31">
            <a:extLst>
              <a:ext uri="{FF2B5EF4-FFF2-40B4-BE49-F238E27FC236}">
                <a16:creationId xmlns:a16="http://schemas.microsoft.com/office/drawing/2014/main" id="{7F597432-84BC-4E6F-8DEF-28045E808173}"/>
              </a:ext>
            </a:extLst>
          </p:cNvPr>
          <p:cNvCxnSpPr>
            <a:cxnSpLocks/>
          </p:cNvCxnSpPr>
          <p:nvPr/>
        </p:nvCxnSpPr>
        <p:spPr>
          <a:xfrm>
            <a:off x="3918656" y="2768211"/>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404" name="Google Shape;260;p31">
            <a:extLst>
              <a:ext uri="{FF2B5EF4-FFF2-40B4-BE49-F238E27FC236}">
                <a16:creationId xmlns:a16="http://schemas.microsoft.com/office/drawing/2014/main" id="{7B1399DD-0844-4469-B480-6FF8BBA29B57}"/>
              </a:ext>
            </a:extLst>
          </p:cNvPr>
          <p:cNvGrpSpPr/>
          <p:nvPr/>
        </p:nvGrpSpPr>
        <p:grpSpPr>
          <a:xfrm>
            <a:off x="3379707" y="2941382"/>
            <a:ext cx="379958" cy="379958"/>
            <a:chOff x="1190625" y="238125"/>
            <a:chExt cx="5219200" cy="5219200"/>
          </a:xfrm>
        </p:grpSpPr>
        <p:sp>
          <p:nvSpPr>
            <p:cNvPr id="405" name="Google Shape;261;p31">
              <a:extLst>
                <a:ext uri="{FF2B5EF4-FFF2-40B4-BE49-F238E27FC236}">
                  <a16:creationId xmlns:a16="http://schemas.microsoft.com/office/drawing/2014/main" id="{0A223614-D8F7-4F5D-A856-1D9D19DA332F}"/>
                </a:ext>
              </a:extLst>
            </p:cNvPr>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62;p31">
              <a:extLst>
                <a:ext uri="{FF2B5EF4-FFF2-40B4-BE49-F238E27FC236}">
                  <a16:creationId xmlns:a16="http://schemas.microsoft.com/office/drawing/2014/main" id="{F9F40062-50EA-4969-A37C-B4F70BABBD87}"/>
                </a:ext>
              </a:extLst>
            </p:cNvPr>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63;p31">
              <a:extLst>
                <a:ext uri="{FF2B5EF4-FFF2-40B4-BE49-F238E27FC236}">
                  <a16:creationId xmlns:a16="http://schemas.microsoft.com/office/drawing/2014/main" id="{1EE9E531-E619-416C-B693-2EA67559BA64}"/>
                </a:ext>
              </a:extLst>
            </p:cNvPr>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64;p31">
              <a:extLst>
                <a:ext uri="{FF2B5EF4-FFF2-40B4-BE49-F238E27FC236}">
                  <a16:creationId xmlns:a16="http://schemas.microsoft.com/office/drawing/2014/main" id="{59882021-D2F7-40DD-9DA8-E6450F1CCBD1}"/>
                </a:ext>
              </a:extLst>
            </p:cNvPr>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65;p31">
              <a:extLst>
                <a:ext uri="{FF2B5EF4-FFF2-40B4-BE49-F238E27FC236}">
                  <a16:creationId xmlns:a16="http://schemas.microsoft.com/office/drawing/2014/main" id="{8C045430-3B0A-4E0B-B1BE-AFF590B63E55}"/>
                </a:ext>
              </a:extLst>
            </p:cNvPr>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66;p31">
              <a:extLst>
                <a:ext uri="{FF2B5EF4-FFF2-40B4-BE49-F238E27FC236}">
                  <a16:creationId xmlns:a16="http://schemas.microsoft.com/office/drawing/2014/main" id="{43B58F10-E3E9-4C4C-876E-3D5B72743DD2}"/>
                </a:ext>
              </a:extLst>
            </p:cNvPr>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67;p31">
              <a:extLst>
                <a:ext uri="{FF2B5EF4-FFF2-40B4-BE49-F238E27FC236}">
                  <a16:creationId xmlns:a16="http://schemas.microsoft.com/office/drawing/2014/main" id="{6B3E5EDA-8703-4283-98DA-9D37D442240F}"/>
                </a:ext>
              </a:extLst>
            </p:cNvPr>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68;p31">
              <a:extLst>
                <a:ext uri="{FF2B5EF4-FFF2-40B4-BE49-F238E27FC236}">
                  <a16:creationId xmlns:a16="http://schemas.microsoft.com/office/drawing/2014/main" id="{412AE19D-F266-4C77-805A-E8B153F6A280}"/>
                </a:ext>
              </a:extLst>
            </p:cNvPr>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69;p31">
              <a:extLst>
                <a:ext uri="{FF2B5EF4-FFF2-40B4-BE49-F238E27FC236}">
                  <a16:creationId xmlns:a16="http://schemas.microsoft.com/office/drawing/2014/main" id="{50DCE89F-42FF-4872-9A56-C12834C22D52}"/>
                </a:ext>
              </a:extLst>
            </p:cNvPr>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70;p31">
              <a:extLst>
                <a:ext uri="{FF2B5EF4-FFF2-40B4-BE49-F238E27FC236}">
                  <a16:creationId xmlns:a16="http://schemas.microsoft.com/office/drawing/2014/main" id="{C1364916-F9B7-4E62-8C06-B25BB645E61C}"/>
                </a:ext>
              </a:extLst>
            </p:cNvPr>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71;p31">
              <a:extLst>
                <a:ext uri="{FF2B5EF4-FFF2-40B4-BE49-F238E27FC236}">
                  <a16:creationId xmlns:a16="http://schemas.microsoft.com/office/drawing/2014/main" id="{FAB1A7A1-B478-45D5-A298-B5ADC1C756DC}"/>
                </a:ext>
              </a:extLst>
            </p:cNvPr>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72;p31">
              <a:extLst>
                <a:ext uri="{FF2B5EF4-FFF2-40B4-BE49-F238E27FC236}">
                  <a16:creationId xmlns:a16="http://schemas.microsoft.com/office/drawing/2014/main" id="{0EAA3CDB-A9BA-4DFB-8ADB-10803B0356DC}"/>
                </a:ext>
              </a:extLst>
            </p:cNvPr>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73;p31">
              <a:extLst>
                <a:ext uri="{FF2B5EF4-FFF2-40B4-BE49-F238E27FC236}">
                  <a16:creationId xmlns:a16="http://schemas.microsoft.com/office/drawing/2014/main" id="{C3300F58-8DA6-4B8C-B536-CCCDAF8A403F}"/>
                </a:ext>
              </a:extLst>
            </p:cNvPr>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74;p31">
              <a:extLst>
                <a:ext uri="{FF2B5EF4-FFF2-40B4-BE49-F238E27FC236}">
                  <a16:creationId xmlns:a16="http://schemas.microsoft.com/office/drawing/2014/main" id="{B856141D-1F06-4337-B25E-A612B21A9EAB}"/>
                </a:ext>
              </a:extLst>
            </p:cNvPr>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75;p31">
              <a:extLst>
                <a:ext uri="{FF2B5EF4-FFF2-40B4-BE49-F238E27FC236}">
                  <a16:creationId xmlns:a16="http://schemas.microsoft.com/office/drawing/2014/main" id="{3F20A4C1-419F-476B-9B23-B18E013CE67A}"/>
                </a:ext>
              </a:extLst>
            </p:cNvPr>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76;p31">
              <a:extLst>
                <a:ext uri="{FF2B5EF4-FFF2-40B4-BE49-F238E27FC236}">
                  <a16:creationId xmlns:a16="http://schemas.microsoft.com/office/drawing/2014/main" id="{4BD03C5C-E5E8-4843-9002-4B7915C82174}"/>
                </a:ext>
              </a:extLst>
            </p:cNvPr>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77;p31">
              <a:extLst>
                <a:ext uri="{FF2B5EF4-FFF2-40B4-BE49-F238E27FC236}">
                  <a16:creationId xmlns:a16="http://schemas.microsoft.com/office/drawing/2014/main" id="{07B27D94-0F15-4312-B917-40E6359607ED}"/>
                </a:ext>
              </a:extLst>
            </p:cNvPr>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78;p31">
              <a:extLst>
                <a:ext uri="{FF2B5EF4-FFF2-40B4-BE49-F238E27FC236}">
                  <a16:creationId xmlns:a16="http://schemas.microsoft.com/office/drawing/2014/main" id="{6F8D07A7-B495-4351-B1C4-EEAA827D33A7}"/>
                </a:ext>
              </a:extLst>
            </p:cNvPr>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79;p31">
              <a:extLst>
                <a:ext uri="{FF2B5EF4-FFF2-40B4-BE49-F238E27FC236}">
                  <a16:creationId xmlns:a16="http://schemas.microsoft.com/office/drawing/2014/main" id="{8BFCA994-72AA-47CB-97C2-ACAC2FBF6652}"/>
                </a:ext>
              </a:extLst>
            </p:cNvPr>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80;p31">
              <a:extLst>
                <a:ext uri="{FF2B5EF4-FFF2-40B4-BE49-F238E27FC236}">
                  <a16:creationId xmlns:a16="http://schemas.microsoft.com/office/drawing/2014/main" id="{E3AB31E2-2528-4F21-A351-F409F3714FA4}"/>
                </a:ext>
              </a:extLst>
            </p:cNvPr>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81;p31">
              <a:extLst>
                <a:ext uri="{FF2B5EF4-FFF2-40B4-BE49-F238E27FC236}">
                  <a16:creationId xmlns:a16="http://schemas.microsoft.com/office/drawing/2014/main" id="{B17F89CC-51B0-4A0E-941D-68C931DA3B79}"/>
                </a:ext>
              </a:extLst>
            </p:cNvPr>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82;p31">
              <a:extLst>
                <a:ext uri="{FF2B5EF4-FFF2-40B4-BE49-F238E27FC236}">
                  <a16:creationId xmlns:a16="http://schemas.microsoft.com/office/drawing/2014/main" id="{7B020571-7F8B-476C-8467-CFE80964ED9A}"/>
                </a:ext>
              </a:extLst>
            </p:cNvPr>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83;p31">
              <a:extLst>
                <a:ext uri="{FF2B5EF4-FFF2-40B4-BE49-F238E27FC236}">
                  <a16:creationId xmlns:a16="http://schemas.microsoft.com/office/drawing/2014/main" id="{1245F577-3D1E-4FA9-BCCF-0597C1449CA9}"/>
                </a:ext>
              </a:extLst>
            </p:cNvPr>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84;p31">
              <a:extLst>
                <a:ext uri="{FF2B5EF4-FFF2-40B4-BE49-F238E27FC236}">
                  <a16:creationId xmlns:a16="http://schemas.microsoft.com/office/drawing/2014/main" id="{51FE7EBB-F0AD-42B5-85FE-6C31658C890E}"/>
                </a:ext>
              </a:extLst>
            </p:cNvPr>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85;p31">
              <a:extLst>
                <a:ext uri="{FF2B5EF4-FFF2-40B4-BE49-F238E27FC236}">
                  <a16:creationId xmlns:a16="http://schemas.microsoft.com/office/drawing/2014/main" id="{ED595E04-F36A-4F97-A059-F39D8B3A95D0}"/>
                </a:ext>
              </a:extLst>
            </p:cNvPr>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86;p31">
              <a:extLst>
                <a:ext uri="{FF2B5EF4-FFF2-40B4-BE49-F238E27FC236}">
                  <a16:creationId xmlns:a16="http://schemas.microsoft.com/office/drawing/2014/main" id="{F3E862F7-17BE-4214-B3D4-CA75F2528D01}"/>
                </a:ext>
              </a:extLst>
            </p:cNvPr>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87;p31">
              <a:extLst>
                <a:ext uri="{FF2B5EF4-FFF2-40B4-BE49-F238E27FC236}">
                  <a16:creationId xmlns:a16="http://schemas.microsoft.com/office/drawing/2014/main" id="{84D26E71-DB0F-400E-9D5E-163110D95D90}"/>
                </a:ext>
              </a:extLst>
            </p:cNvPr>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88;p31">
              <a:extLst>
                <a:ext uri="{FF2B5EF4-FFF2-40B4-BE49-F238E27FC236}">
                  <a16:creationId xmlns:a16="http://schemas.microsoft.com/office/drawing/2014/main" id="{B1B5FD85-603E-49F8-871A-FA4B0BC64182}"/>
                </a:ext>
              </a:extLst>
            </p:cNvPr>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89;p31">
              <a:extLst>
                <a:ext uri="{FF2B5EF4-FFF2-40B4-BE49-F238E27FC236}">
                  <a16:creationId xmlns:a16="http://schemas.microsoft.com/office/drawing/2014/main" id="{0FC8390A-02A0-43F4-9D91-DF3631938845}"/>
                </a:ext>
              </a:extLst>
            </p:cNvPr>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90;p31">
              <a:extLst>
                <a:ext uri="{FF2B5EF4-FFF2-40B4-BE49-F238E27FC236}">
                  <a16:creationId xmlns:a16="http://schemas.microsoft.com/office/drawing/2014/main" id="{51555D25-2A3F-47D2-B89F-82E70356255A}"/>
                </a:ext>
              </a:extLst>
            </p:cNvPr>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91;p31">
              <a:extLst>
                <a:ext uri="{FF2B5EF4-FFF2-40B4-BE49-F238E27FC236}">
                  <a16:creationId xmlns:a16="http://schemas.microsoft.com/office/drawing/2014/main" id="{FF8132F2-5371-4D62-AD48-AB03B5D8F728}"/>
                </a:ext>
              </a:extLst>
            </p:cNvPr>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92;p31">
              <a:extLst>
                <a:ext uri="{FF2B5EF4-FFF2-40B4-BE49-F238E27FC236}">
                  <a16:creationId xmlns:a16="http://schemas.microsoft.com/office/drawing/2014/main" id="{7E71B479-0E8B-4AA9-A9E5-ECCB556A6453}"/>
                </a:ext>
              </a:extLst>
            </p:cNvPr>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93;p31">
              <a:extLst>
                <a:ext uri="{FF2B5EF4-FFF2-40B4-BE49-F238E27FC236}">
                  <a16:creationId xmlns:a16="http://schemas.microsoft.com/office/drawing/2014/main" id="{8A5E8C37-F885-4286-A703-DB52C4F07236}"/>
                </a:ext>
              </a:extLst>
            </p:cNvPr>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94;p31">
              <a:extLst>
                <a:ext uri="{FF2B5EF4-FFF2-40B4-BE49-F238E27FC236}">
                  <a16:creationId xmlns:a16="http://schemas.microsoft.com/office/drawing/2014/main" id="{2A354998-EAD2-4426-AD2A-BA4A15489F95}"/>
                </a:ext>
              </a:extLst>
            </p:cNvPr>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95;p31">
              <a:extLst>
                <a:ext uri="{FF2B5EF4-FFF2-40B4-BE49-F238E27FC236}">
                  <a16:creationId xmlns:a16="http://schemas.microsoft.com/office/drawing/2014/main" id="{152AD590-063B-49FD-823D-9C7554E257BA}"/>
                </a:ext>
              </a:extLst>
            </p:cNvPr>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96;p31">
              <a:extLst>
                <a:ext uri="{FF2B5EF4-FFF2-40B4-BE49-F238E27FC236}">
                  <a16:creationId xmlns:a16="http://schemas.microsoft.com/office/drawing/2014/main" id="{AB00091B-E269-4057-937C-C0FE27F6815A}"/>
                </a:ext>
              </a:extLst>
            </p:cNvPr>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97;p31">
              <a:extLst>
                <a:ext uri="{FF2B5EF4-FFF2-40B4-BE49-F238E27FC236}">
                  <a16:creationId xmlns:a16="http://schemas.microsoft.com/office/drawing/2014/main" id="{DB5480A0-31EA-49AF-8B12-3D08ABE0AE85}"/>
                </a:ext>
              </a:extLst>
            </p:cNvPr>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98;p31">
              <a:extLst>
                <a:ext uri="{FF2B5EF4-FFF2-40B4-BE49-F238E27FC236}">
                  <a16:creationId xmlns:a16="http://schemas.microsoft.com/office/drawing/2014/main" id="{6FB21411-88A1-4444-BFD7-ADA5EAE9AA1C}"/>
                </a:ext>
              </a:extLst>
            </p:cNvPr>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99;p31">
              <a:extLst>
                <a:ext uri="{FF2B5EF4-FFF2-40B4-BE49-F238E27FC236}">
                  <a16:creationId xmlns:a16="http://schemas.microsoft.com/office/drawing/2014/main" id="{6F3AB5D4-72FA-452F-A413-F2B4FBACFEA5}"/>
                </a:ext>
              </a:extLst>
            </p:cNvPr>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00;p31">
              <a:extLst>
                <a:ext uri="{FF2B5EF4-FFF2-40B4-BE49-F238E27FC236}">
                  <a16:creationId xmlns:a16="http://schemas.microsoft.com/office/drawing/2014/main" id="{B740D7AE-3193-4A97-8E5C-2BAA66A56C63}"/>
                </a:ext>
              </a:extLst>
            </p:cNvPr>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01;p31">
              <a:extLst>
                <a:ext uri="{FF2B5EF4-FFF2-40B4-BE49-F238E27FC236}">
                  <a16:creationId xmlns:a16="http://schemas.microsoft.com/office/drawing/2014/main" id="{EF07C9DD-A54D-471F-BAC1-763024C1B863}"/>
                </a:ext>
              </a:extLst>
            </p:cNvPr>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02;p31">
              <a:extLst>
                <a:ext uri="{FF2B5EF4-FFF2-40B4-BE49-F238E27FC236}">
                  <a16:creationId xmlns:a16="http://schemas.microsoft.com/office/drawing/2014/main" id="{25378DDA-D3F6-4EB2-92CC-7047D6509080}"/>
                </a:ext>
              </a:extLst>
            </p:cNvPr>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03;p31">
              <a:extLst>
                <a:ext uri="{FF2B5EF4-FFF2-40B4-BE49-F238E27FC236}">
                  <a16:creationId xmlns:a16="http://schemas.microsoft.com/office/drawing/2014/main" id="{16C0E291-B4F3-4831-BA08-22200674CF93}"/>
                </a:ext>
              </a:extLst>
            </p:cNvPr>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4;p31">
              <a:extLst>
                <a:ext uri="{FF2B5EF4-FFF2-40B4-BE49-F238E27FC236}">
                  <a16:creationId xmlns:a16="http://schemas.microsoft.com/office/drawing/2014/main" id="{AEBC778F-34AF-46A9-8860-9E8926178D01}"/>
                </a:ext>
              </a:extLst>
            </p:cNvPr>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05;p31">
              <a:extLst>
                <a:ext uri="{FF2B5EF4-FFF2-40B4-BE49-F238E27FC236}">
                  <a16:creationId xmlns:a16="http://schemas.microsoft.com/office/drawing/2014/main" id="{E64B45BB-35AF-418F-93BA-AD94FBA183E8}"/>
                </a:ext>
              </a:extLst>
            </p:cNvPr>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06;p31">
              <a:extLst>
                <a:ext uri="{FF2B5EF4-FFF2-40B4-BE49-F238E27FC236}">
                  <a16:creationId xmlns:a16="http://schemas.microsoft.com/office/drawing/2014/main" id="{DA1F23ED-E26C-4FE8-A5F4-F3B7DB0EEF35}"/>
                </a:ext>
              </a:extLst>
            </p:cNvPr>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07;p31">
              <a:extLst>
                <a:ext uri="{FF2B5EF4-FFF2-40B4-BE49-F238E27FC236}">
                  <a16:creationId xmlns:a16="http://schemas.microsoft.com/office/drawing/2014/main" id="{124EEA93-0B5D-487C-8D8F-03C4BCBA2CE0}"/>
                </a:ext>
              </a:extLst>
            </p:cNvPr>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8;p31">
              <a:extLst>
                <a:ext uri="{FF2B5EF4-FFF2-40B4-BE49-F238E27FC236}">
                  <a16:creationId xmlns:a16="http://schemas.microsoft.com/office/drawing/2014/main" id="{1F0D92D5-0EA1-44AC-BF7F-E883386DB140}"/>
                </a:ext>
              </a:extLst>
            </p:cNvPr>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09;p31">
              <a:extLst>
                <a:ext uri="{FF2B5EF4-FFF2-40B4-BE49-F238E27FC236}">
                  <a16:creationId xmlns:a16="http://schemas.microsoft.com/office/drawing/2014/main" id="{EDB2DC09-F1CD-45CF-ADDD-0C6B34BACA6D}"/>
                </a:ext>
              </a:extLst>
            </p:cNvPr>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10;p31">
              <a:extLst>
                <a:ext uri="{FF2B5EF4-FFF2-40B4-BE49-F238E27FC236}">
                  <a16:creationId xmlns:a16="http://schemas.microsoft.com/office/drawing/2014/main" id="{511AE1BE-2298-4180-9A6B-724741E994E5}"/>
                </a:ext>
              </a:extLst>
            </p:cNvPr>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11;p31">
              <a:extLst>
                <a:ext uri="{FF2B5EF4-FFF2-40B4-BE49-F238E27FC236}">
                  <a16:creationId xmlns:a16="http://schemas.microsoft.com/office/drawing/2014/main" id="{58523FDB-96C6-4CB4-9096-E2E2CF1808A0}"/>
                </a:ext>
              </a:extLst>
            </p:cNvPr>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12;p31">
              <a:extLst>
                <a:ext uri="{FF2B5EF4-FFF2-40B4-BE49-F238E27FC236}">
                  <a16:creationId xmlns:a16="http://schemas.microsoft.com/office/drawing/2014/main" id="{3047140F-ACC5-4B14-91CD-E6E332A11E0C}"/>
                </a:ext>
              </a:extLst>
            </p:cNvPr>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13;p31">
              <a:extLst>
                <a:ext uri="{FF2B5EF4-FFF2-40B4-BE49-F238E27FC236}">
                  <a16:creationId xmlns:a16="http://schemas.microsoft.com/office/drawing/2014/main" id="{B0C634A3-E25F-46CA-80BF-B41E9D6836B5}"/>
                </a:ext>
              </a:extLst>
            </p:cNvPr>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14;p31">
              <a:extLst>
                <a:ext uri="{FF2B5EF4-FFF2-40B4-BE49-F238E27FC236}">
                  <a16:creationId xmlns:a16="http://schemas.microsoft.com/office/drawing/2014/main" id="{1ABD085C-10D0-4A97-AAEC-EE7D34E41061}"/>
                </a:ext>
              </a:extLst>
            </p:cNvPr>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15;p31">
              <a:extLst>
                <a:ext uri="{FF2B5EF4-FFF2-40B4-BE49-F238E27FC236}">
                  <a16:creationId xmlns:a16="http://schemas.microsoft.com/office/drawing/2014/main" id="{9229946F-AA2A-408F-AD76-6AD1EF9C23D3}"/>
                </a:ext>
              </a:extLst>
            </p:cNvPr>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16;p31">
              <a:extLst>
                <a:ext uri="{FF2B5EF4-FFF2-40B4-BE49-F238E27FC236}">
                  <a16:creationId xmlns:a16="http://schemas.microsoft.com/office/drawing/2014/main" id="{497E9424-5089-4107-A850-AABDA9A25B2E}"/>
                </a:ext>
              </a:extLst>
            </p:cNvPr>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17;p31">
              <a:extLst>
                <a:ext uri="{FF2B5EF4-FFF2-40B4-BE49-F238E27FC236}">
                  <a16:creationId xmlns:a16="http://schemas.microsoft.com/office/drawing/2014/main" id="{759430B4-B873-4BBA-A290-942747BA3C58}"/>
                </a:ext>
              </a:extLst>
            </p:cNvPr>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18;p31">
              <a:extLst>
                <a:ext uri="{FF2B5EF4-FFF2-40B4-BE49-F238E27FC236}">
                  <a16:creationId xmlns:a16="http://schemas.microsoft.com/office/drawing/2014/main" id="{861ECD27-331A-40A2-B9B7-67CE4B10A325}"/>
                </a:ext>
              </a:extLst>
            </p:cNvPr>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19;p31">
              <a:extLst>
                <a:ext uri="{FF2B5EF4-FFF2-40B4-BE49-F238E27FC236}">
                  <a16:creationId xmlns:a16="http://schemas.microsoft.com/office/drawing/2014/main" id="{9FE18C38-29B6-4722-97F8-47F8215F4520}"/>
                </a:ext>
              </a:extLst>
            </p:cNvPr>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20;p31">
              <a:extLst>
                <a:ext uri="{FF2B5EF4-FFF2-40B4-BE49-F238E27FC236}">
                  <a16:creationId xmlns:a16="http://schemas.microsoft.com/office/drawing/2014/main" id="{BA78A291-463A-4EA4-A8C0-81493BB5BA43}"/>
                </a:ext>
              </a:extLst>
            </p:cNvPr>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21;p31">
              <a:extLst>
                <a:ext uri="{FF2B5EF4-FFF2-40B4-BE49-F238E27FC236}">
                  <a16:creationId xmlns:a16="http://schemas.microsoft.com/office/drawing/2014/main" id="{3FC0C146-EE8E-47F2-A5BF-D95892449067}"/>
                </a:ext>
              </a:extLst>
            </p:cNvPr>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22;p31">
              <a:extLst>
                <a:ext uri="{FF2B5EF4-FFF2-40B4-BE49-F238E27FC236}">
                  <a16:creationId xmlns:a16="http://schemas.microsoft.com/office/drawing/2014/main" id="{DF4A946E-87C9-4231-94AE-4C1F8CE32761}"/>
                </a:ext>
              </a:extLst>
            </p:cNvPr>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23;p31">
              <a:extLst>
                <a:ext uri="{FF2B5EF4-FFF2-40B4-BE49-F238E27FC236}">
                  <a16:creationId xmlns:a16="http://schemas.microsoft.com/office/drawing/2014/main" id="{869D646A-0EB5-41E7-BF89-5A5B616B4E0C}"/>
                </a:ext>
              </a:extLst>
            </p:cNvPr>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24;p31">
              <a:extLst>
                <a:ext uri="{FF2B5EF4-FFF2-40B4-BE49-F238E27FC236}">
                  <a16:creationId xmlns:a16="http://schemas.microsoft.com/office/drawing/2014/main" id="{ABC58FF5-86BC-447F-9257-C19CA61F16B9}"/>
                </a:ext>
              </a:extLst>
            </p:cNvPr>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25;p31">
              <a:extLst>
                <a:ext uri="{FF2B5EF4-FFF2-40B4-BE49-F238E27FC236}">
                  <a16:creationId xmlns:a16="http://schemas.microsoft.com/office/drawing/2014/main" id="{4562BC0F-14DF-4C4D-9451-44683A218045}"/>
                </a:ext>
              </a:extLst>
            </p:cNvPr>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26;p31">
              <a:extLst>
                <a:ext uri="{FF2B5EF4-FFF2-40B4-BE49-F238E27FC236}">
                  <a16:creationId xmlns:a16="http://schemas.microsoft.com/office/drawing/2014/main" id="{5CC2F89A-88C2-4437-86D5-3EE68A01E1C2}"/>
                </a:ext>
              </a:extLst>
            </p:cNvPr>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27;p31">
              <a:extLst>
                <a:ext uri="{FF2B5EF4-FFF2-40B4-BE49-F238E27FC236}">
                  <a16:creationId xmlns:a16="http://schemas.microsoft.com/office/drawing/2014/main" id="{6D22CB09-3F1A-4D7A-B03B-DDB8B8DE05F6}"/>
                </a:ext>
              </a:extLst>
            </p:cNvPr>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28;p31">
              <a:extLst>
                <a:ext uri="{FF2B5EF4-FFF2-40B4-BE49-F238E27FC236}">
                  <a16:creationId xmlns:a16="http://schemas.microsoft.com/office/drawing/2014/main" id="{49FAF0D6-7669-4A5B-8CC0-7D6F717B9C56}"/>
                </a:ext>
              </a:extLst>
            </p:cNvPr>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29;p31">
              <a:extLst>
                <a:ext uri="{FF2B5EF4-FFF2-40B4-BE49-F238E27FC236}">
                  <a16:creationId xmlns:a16="http://schemas.microsoft.com/office/drawing/2014/main" id="{D56D6FBA-D1BD-4940-B29D-18E155B71E63}"/>
                </a:ext>
              </a:extLst>
            </p:cNvPr>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30;p31">
              <a:extLst>
                <a:ext uri="{FF2B5EF4-FFF2-40B4-BE49-F238E27FC236}">
                  <a16:creationId xmlns:a16="http://schemas.microsoft.com/office/drawing/2014/main" id="{ECBB838E-D718-4714-99A1-A00C02296A47}"/>
                </a:ext>
              </a:extLst>
            </p:cNvPr>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31;p31">
              <a:extLst>
                <a:ext uri="{FF2B5EF4-FFF2-40B4-BE49-F238E27FC236}">
                  <a16:creationId xmlns:a16="http://schemas.microsoft.com/office/drawing/2014/main" id="{6579833B-46D4-4461-A97B-41F83B8C3F4C}"/>
                </a:ext>
              </a:extLst>
            </p:cNvPr>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32;p31">
              <a:extLst>
                <a:ext uri="{FF2B5EF4-FFF2-40B4-BE49-F238E27FC236}">
                  <a16:creationId xmlns:a16="http://schemas.microsoft.com/office/drawing/2014/main" id="{A5F67F75-C837-443D-9B23-EFE6F6CED7A6}"/>
                </a:ext>
              </a:extLst>
            </p:cNvPr>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33;p31">
              <a:extLst>
                <a:ext uri="{FF2B5EF4-FFF2-40B4-BE49-F238E27FC236}">
                  <a16:creationId xmlns:a16="http://schemas.microsoft.com/office/drawing/2014/main" id="{ABE1C4FB-1C60-4E07-9579-282A1F68272D}"/>
                </a:ext>
              </a:extLst>
            </p:cNvPr>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34;p31">
              <a:extLst>
                <a:ext uri="{FF2B5EF4-FFF2-40B4-BE49-F238E27FC236}">
                  <a16:creationId xmlns:a16="http://schemas.microsoft.com/office/drawing/2014/main" id="{D38E6C6A-D8AE-4995-8CA0-E025862B0DB6}"/>
                </a:ext>
              </a:extLst>
            </p:cNvPr>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35;p31">
              <a:extLst>
                <a:ext uri="{FF2B5EF4-FFF2-40B4-BE49-F238E27FC236}">
                  <a16:creationId xmlns:a16="http://schemas.microsoft.com/office/drawing/2014/main" id="{17AAC029-4680-49F6-AE7B-95141AC8C48E}"/>
                </a:ext>
              </a:extLst>
            </p:cNvPr>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36;p31">
              <a:extLst>
                <a:ext uri="{FF2B5EF4-FFF2-40B4-BE49-F238E27FC236}">
                  <a16:creationId xmlns:a16="http://schemas.microsoft.com/office/drawing/2014/main" id="{D7BB446A-BB8B-4EFF-AE9C-A0FE4CF5D3F8}"/>
                </a:ext>
              </a:extLst>
            </p:cNvPr>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37;p31">
              <a:extLst>
                <a:ext uri="{FF2B5EF4-FFF2-40B4-BE49-F238E27FC236}">
                  <a16:creationId xmlns:a16="http://schemas.microsoft.com/office/drawing/2014/main" id="{40946CD0-A9C6-4094-A2F1-75C077A77A3A}"/>
                </a:ext>
              </a:extLst>
            </p:cNvPr>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38;p31">
              <a:extLst>
                <a:ext uri="{FF2B5EF4-FFF2-40B4-BE49-F238E27FC236}">
                  <a16:creationId xmlns:a16="http://schemas.microsoft.com/office/drawing/2014/main" id="{3A9E62B1-9986-48B8-8E33-EBF773E689E2}"/>
                </a:ext>
              </a:extLst>
            </p:cNvPr>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39;p31">
              <a:extLst>
                <a:ext uri="{FF2B5EF4-FFF2-40B4-BE49-F238E27FC236}">
                  <a16:creationId xmlns:a16="http://schemas.microsoft.com/office/drawing/2014/main" id="{2145E899-8A3A-4B22-9F0C-52E0008C0C38}"/>
                </a:ext>
              </a:extLst>
            </p:cNvPr>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40;p31">
              <a:extLst>
                <a:ext uri="{FF2B5EF4-FFF2-40B4-BE49-F238E27FC236}">
                  <a16:creationId xmlns:a16="http://schemas.microsoft.com/office/drawing/2014/main" id="{F8C39889-77BF-4B15-86FA-96ED1FC10242}"/>
                </a:ext>
              </a:extLst>
            </p:cNvPr>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41;p31">
              <a:extLst>
                <a:ext uri="{FF2B5EF4-FFF2-40B4-BE49-F238E27FC236}">
                  <a16:creationId xmlns:a16="http://schemas.microsoft.com/office/drawing/2014/main" id="{4028FE5F-2D00-417B-B70B-ABDA0364ED2A}"/>
                </a:ext>
              </a:extLst>
            </p:cNvPr>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42;p31">
              <a:extLst>
                <a:ext uri="{FF2B5EF4-FFF2-40B4-BE49-F238E27FC236}">
                  <a16:creationId xmlns:a16="http://schemas.microsoft.com/office/drawing/2014/main" id="{A2EAD522-7887-4875-81D2-5E0D5976FB9F}"/>
                </a:ext>
              </a:extLst>
            </p:cNvPr>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43;p31">
              <a:extLst>
                <a:ext uri="{FF2B5EF4-FFF2-40B4-BE49-F238E27FC236}">
                  <a16:creationId xmlns:a16="http://schemas.microsoft.com/office/drawing/2014/main" id="{BCD26AF8-8AF3-472F-B562-A49EC7669C32}"/>
                </a:ext>
              </a:extLst>
            </p:cNvPr>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44;p31">
              <a:extLst>
                <a:ext uri="{FF2B5EF4-FFF2-40B4-BE49-F238E27FC236}">
                  <a16:creationId xmlns:a16="http://schemas.microsoft.com/office/drawing/2014/main" id="{23CF3819-4FA7-4D37-855D-55333F1623FE}"/>
                </a:ext>
              </a:extLst>
            </p:cNvPr>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45;p31">
              <a:extLst>
                <a:ext uri="{FF2B5EF4-FFF2-40B4-BE49-F238E27FC236}">
                  <a16:creationId xmlns:a16="http://schemas.microsoft.com/office/drawing/2014/main" id="{0C4427FA-903F-4ABF-99A6-D7566CEAC584}"/>
                </a:ext>
              </a:extLst>
            </p:cNvPr>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46;p31">
              <a:extLst>
                <a:ext uri="{FF2B5EF4-FFF2-40B4-BE49-F238E27FC236}">
                  <a16:creationId xmlns:a16="http://schemas.microsoft.com/office/drawing/2014/main" id="{EFD319BD-3AA3-4B3E-9581-B66E1939B0BE}"/>
                </a:ext>
              </a:extLst>
            </p:cNvPr>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47;p31">
              <a:extLst>
                <a:ext uri="{FF2B5EF4-FFF2-40B4-BE49-F238E27FC236}">
                  <a16:creationId xmlns:a16="http://schemas.microsoft.com/office/drawing/2014/main" id="{365652AE-DEC3-4C29-B94D-57EB9281E9F5}"/>
                </a:ext>
              </a:extLst>
            </p:cNvPr>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48;p31">
              <a:extLst>
                <a:ext uri="{FF2B5EF4-FFF2-40B4-BE49-F238E27FC236}">
                  <a16:creationId xmlns:a16="http://schemas.microsoft.com/office/drawing/2014/main" id="{A4CCC813-D438-4329-BC4A-E3ABC3F66859}"/>
                </a:ext>
              </a:extLst>
            </p:cNvPr>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49;p31">
              <a:extLst>
                <a:ext uri="{FF2B5EF4-FFF2-40B4-BE49-F238E27FC236}">
                  <a16:creationId xmlns:a16="http://schemas.microsoft.com/office/drawing/2014/main" id="{16BF3EFF-565A-4AA6-9768-8F7ACB5C8510}"/>
                </a:ext>
              </a:extLst>
            </p:cNvPr>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50;p31">
              <a:extLst>
                <a:ext uri="{FF2B5EF4-FFF2-40B4-BE49-F238E27FC236}">
                  <a16:creationId xmlns:a16="http://schemas.microsoft.com/office/drawing/2014/main" id="{A7CDD6E8-CBEE-4130-B44F-D56D50A3527F}"/>
                </a:ext>
              </a:extLst>
            </p:cNvPr>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51;p31">
              <a:extLst>
                <a:ext uri="{FF2B5EF4-FFF2-40B4-BE49-F238E27FC236}">
                  <a16:creationId xmlns:a16="http://schemas.microsoft.com/office/drawing/2014/main" id="{51DA74A2-368D-4FFD-9ABE-8CA4C58217EA}"/>
                </a:ext>
              </a:extLst>
            </p:cNvPr>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52;p31">
              <a:extLst>
                <a:ext uri="{FF2B5EF4-FFF2-40B4-BE49-F238E27FC236}">
                  <a16:creationId xmlns:a16="http://schemas.microsoft.com/office/drawing/2014/main" id="{3402843A-F212-4C98-B02D-57F232219C8D}"/>
                </a:ext>
              </a:extLst>
            </p:cNvPr>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Title 1">
            <a:extLst>
              <a:ext uri="{FF2B5EF4-FFF2-40B4-BE49-F238E27FC236}">
                <a16:creationId xmlns:a16="http://schemas.microsoft.com/office/drawing/2014/main" id="{D39204D4-1CF2-4746-A856-4581EBD1D135}"/>
              </a:ext>
            </a:extLst>
          </p:cNvPr>
          <p:cNvSpPr txBox="1">
            <a:spLocks/>
          </p:cNvSpPr>
          <p:nvPr/>
        </p:nvSpPr>
        <p:spPr>
          <a:xfrm>
            <a:off x="720000" y="5098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n-US" sz="3600" dirty="0"/>
              <a:t>Requirements</a:t>
            </a:r>
          </a:p>
        </p:txBody>
      </p:sp>
      <p:cxnSp>
        <p:nvCxnSpPr>
          <p:cNvPr id="812" name="Google Shape;177;p30">
            <a:extLst>
              <a:ext uri="{FF2B5EF4-FFF2-40B4-BE49-F238E27FC236}">
                <a16:creationId xmlns:a16="http://schemas.microsoft.com/office/drawing/2014/main" id="{C3D8CC44-3857-4337-A64A-DCD0D8D9BA2F}"/>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813" name="TextBox 812">
            <a:extLst>
              <a:ext uri="{FF2B5EF4-FFF2-40B4-BE49-F238E27FC236}">
                <a16:creationId xmlns:a16="http://schemas.microsoft.com/office/drawing/2014/main" id="{B25B0BED-C50F-4EBF-A777-F3D334B2897E}"/>
              </a:ext>
            </a:extLst>
          </p:cNvPr>
          <p:cNvSpPr txBox="1"/>
          <p:nvPr/>
        </p:nvSpPr>
        <p:spPr>
          <a:xfrm rot="10800000" flipH="1" flipV="1">
            <a:off x="1281715" y="1309873"/>
            <a:ext cx="6580565" cy="461665"/>
          </a:xfrm>
          <a:prstGeom prst="rect">
            <a:avLst/>
          </a:prstGeom>
          <a:noFill/>
        </p:spPr>
        <p:txBody>
          <a:bodyPr wrap="square" rtlCol="0">
            <a:spAutoFit/>
          </a:bodyPr>
          <a:lstStyle/>
          <a:p>
            <a:pPr algn="ctr"/>
            <a:r>
              <a:rPr lang="en-US" sz="2400" b="1" dirty="0">
                <a:solidFill>
                  <a:schemeClr val="tx2"/>
                </a:solidFill>
                <a:latin typeface="Rajdhani" panose="020B0604020202020204" charset="0"/>
                <a:cs typeface="Rajdhani" panose="020B0604020202020204" charset="0"/>
              </a:rPr>
              <a:t>SEMI AUTONOMOUS SELF DRIVING TRUCKS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88505" y="1253639"/>
            <a:ext cx="4903560" cy="28516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latin typeface="Rajdhani"/>
                <a:ea typeface="Rajdhani"/>
                <a:cs typeface="Rajdhani"/>
                <a:sym typeface="Rajdhani"/>
              </a:rPr>
              <a:t>AI in Logistics and Transportation</a:t>
            </a:r>
            <a:endParaRPr sz="6000" dirty="0">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540819" y="389125"/>
            <a:ext cx="4197350" cy="431953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11D864-7F18-45CB-9A02-FD0AD09F8038}"/>
              </a:ext>
            </a:extLst>
          </p:cNvPr>
          <p:cNvSpPr txBox="1"/>
          <p:nvPr/>
        </p:nvSpPr>
        <p:spPr>
          <a:xfrm>
            <a:off x="415287" y="1970310"/>
            <a:ext cx="8313420" cy="2246769"/>
          </a:xfrm>
          <a:prstGeom prst="rect">
            <a:avLst/>
          </a:prstGeom>
          <a:noFill/>
        </p:spPr>
        <p:txBody>
          <a:bodyPr wrap="square" rtlCol="0">
            <a:spAutoFit/>
          </a:bodyPr>
          <a:lstStyle/>
          <a:p>
            <a:pPr>
              <a:buClr>
                <a:schemeClr val="tx2"/>
              </a:buClr>
            </a:pPr>
            <a:r>
              <a:rPr lang="en-US" sz="2000" dirty="0">
                <a:solidFill>
                  <a:schemeClr val="tx2"/>
                </a:solidFill>
                <a:latin typeface="Fira Sans Condensed" panose="020B0604020202020204" charset="0"/>
              </a:rPr>
              <a:t>Deep learning algorithms on board the vehicle process this live stream of environmental data.</a:t>
            </a:r>
          </a:p>
          <a:p>
            <a:pPr>
              <a:buClr>
                <a:schemeClr val="tx2"/>
              </a:buClr>
            </a:pPr>
            <a:endParaRPr lang="en-US" sz="2000" dirty="0">
              <a:solidFill>
                <a:schemeClr val="tx2"/>
              </a:solidFill>
              <a:latin typeface="Fira Sans Condensed" panose="020B0604020202020204" charset="0"/>
            </a:endParaRPr>
          </a:p>
          <a:p>
            <a:pPr>
              <a:buClr>
                <a:schemeClr val="tx2"/>
              </a:buClr>
            </a:pPr>
            <a:r>
              <a:rPr lang="en-US" sz="2000" dirty="0">
                <a:solidFill>
                  <a:schemeClr val="tx2"/>
                </a:solidFill>
                <a:latin typeface="Fira Sans Condensed" panose="020B0604020202020204" charset="0"/>
              </a:rPr>
              <a:t>Able to :</a:t>
            </a:r>
          </a:p>
          <a:p>
            <a:pPr marL="285750" indent="-285750">
              <a:buClr>
                <a:schemeClr val="tx2"/>
              </a:buClr>
              <a:buFont typeface="Arial" panose="020B0604020202020204" pitchFamily="34" charset="0"/>
              <a:buChar char="•"/>
            </a:pPr>
            <a:r>
              <a:rPr lang="en-US" sz="2000" dirty="0">
                <a:solidFill>
                  <a:schemeClr val="tx2"/>
                </a:solidFill>
                <a:latin typeface="Fira Sans Condensed" panose="020B0604020202020204" charset="0"/>
              </a:rPr>
              <a:t>identify obstacles and other cars.</a:t>
            </a:r>
          </a:p>
          <a:p>
            <a:pPr marL="285750" indent="-285750">
              <a:buClr>
                <a:schemeClr val="tx2"/>
              </a:buClr>
              <a:buFont typeface="Arial" panose="020B0604020202020204" pitchFamily="34" charset="0"/>
              <a:buChar char="•"/>
            </a:pPr>
            <a:r>
              <a:rPr lang="en-US" sz="2000" dirty="0">
                <a:solidFill>
                  <a:schemeClr val="tx2"/>
                </a:solidFill>
                <a:latin typeface="Fira Sans Condensed" panose="020B0604020202020204" charset="0"/>
              </a:rPr>
              <a:t>interpret road signs, street markings, and traffic signals.</a:t>
            </a:r>
          </a:p>
          <a:p>
            <a:pPr marL="285750" indent="-285750">
              <a:buClr>
                <a:schemeClr val="tx2"/>
              </a:buClr>
              <a:buFont typeface="Arial" panose="020B0604020202020204" pitchFamily="34" charset="0"/>
              <a:buChar char="•"/>
            </a:pPr>
            <a:r>
              <a:rPr lang="en-US" sz="2000" dirty="0">
                <a:solidFill>
                  <a:schemeClr val="tx2"/>
                </a:solidFill>
                <a:latin typeface="Fira Sans Condensed" panose="020B0604020202020204" charset="0"/>
              </a:rPr>
              <a:t>comply with speed limits and traffic laws.</a:t>
            </a:r>
          </a:p>
        </p:txBody>
      </p:sp>
      <p:sp>
        <p:nvSpPr>
          <p:cNvPr id="8" name="Title 1">
            <a:extLst>
              <a:ext uri="{FF2B5EF4-FFF2-40B4-BE49-F238E27FC236}">
                <a16:creationId xmlns:a16="http://schemas.microsoft.com/office/drawing/2014/main" id="{2771D4CD-DFDC-4F4A-A571-E94967BB1DF4}"/>
              </a:ext>
            </a:extLst>
          </p:cNvPr>
          <p:cNvSpPr>
            <a:spLocks noGrp="1"/>
          </p:cNvSpPr>
          <p:nvPr>
            <p:ph type="title"/>
          </p:nvPr>
        </p:nvSpPr>
        <p:spPr>
          <a:xfrm>
            <a:off x="720000" y="509825"/>
            <a:ext cx="7704000" cy="572700"/>
          </a:xfrm>
        </p:spPr>
        <p:txBody>
          <a:bodyPr/>
          <a:lstStyle/>
          <a:p>
            <a:r>
              <a:rPr lang="en-US" sz="3600" dirty="0"/>
              <a:t>Solution</a:t>
            </a:r>
          </a:p>
        </p:txBody>
      </p:sp>
      <p:cxnSp>
        <p:nvCxnSpPr>
          <p:cNvPr id="9" name="Google Shape;177;p30">
            <a:extLst>
              <a:ext uri="{FF2B5EF4-FFF2-40B4-BE49-F238E27FC236}">
                <a16:creationId xmlns:a16="http://schemas.microsoft.com/office/drawing/2014/main" id="{225A6FB6-B1ED-4A61-A3B4-537C157BD822}"/>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10" name="TextBox 9">
            <a:extLst>
              <a:ext uri="{FF2B5EF4-FFF2-40B4-BE49-F238E27FC236}">
                <a16:creationId xmlns:a16="http://schemas.microsoft.com/office/drawing/2014/main" id="{43A991FB-9D26-4594-A2E5-DCF8429E9CF1}"/>
              </a:ext>
            </a:extLst>
          </p:cNvPr>
          <p:cNvSpPr txBox="1"/>
          <p:nvPr/>
        </p:nvSpPr>
        <p:spPr>
          <a:xfrm rot="10800000" flipH="1" flipV="1">
            <a:off x="1281715" y="1309873"/>
            <a:ext cx="6580565" cy="461665"/>
          </a:xfrm>
          <a:prstGeom prst="rect">
            <a:avLst/>
          </a:prstGeom>
          <a:noFill/>
        </p:spPr>
        <p:txBody>
          <a:bodyPr wrap="square" rtlCol="0">
            <a:spAutoFit/>
          </a:bodyPr>
          <a:lstStyle/>
          <a:p>
            <a:pPr algn="ctr"/>
            <a:r>
              <a:rPr lang="en-US" sz="2400" b="1" dirty="0">
                <a:solidFill>
                  <a:schemeClr val="tx2"/>
                </a:solidFill>
                <a:latin typeface="Rajdhani" panose="020B0604020202020204" charset="0"/>
                <a:cs typeface="Rajdhani" panose="020B0604020202020204" charset="0"/>
              </a:rPr>
              <a:t>SEMI AUTONOMOUS SELF DRIVING TRUCKS</a:t>
            </a:r>
          </a:p>
        </p:txBody>
      </p:sp>
      <p:grpSp>
        <p:nvGrpSpPr>
          <p:cNvPr id="11" name="Google Shape;13751;p63">
            <a:extLst>
              <a:ext uri="{FF2B5EF4-FFF2-40B4-BE49-F238E27FC236}">
                <a16:creationId xmlns:a16="http://schemas.microsoft.com/office/drawing/2014/main" id="{463E1856-1848-4D45-9372-C4162C95F332}"/>
              </a:ext>
            </a:extLst>
          </p:cNvPr>
          <p:cNvGrpSpPr/>
          <p:nvPr/>
        </p:nvGrpSpPr>
        <p:grpSpPr>
          <a:xfrm>
            <a:off x="2609383" y="713412"/>
            <a:ext cx="499533" cy="305136"/>
            <a:chOff x="7009649" y="1541981"/>
            <a:chExt cx="524940" cy="320655"/>
          </a:xfrm>
          <a:solidFill>
            <a:schemeClr val="accent2">
              <a:lumMod val="20000"/>
              <a:lumOff val="80000"/>
            </a:schemeClr>
          </a:solidFill>
        </p:grpSpPr>
        <p:sp>
          <p:nvSpPr>
            <p:cNvPr id="12" name="Google Shape;13752;p63">
              <a:extLst>
                <a:ext uri="{FF2B5EF4-FFF2-40B4-BE49-F238E27FC236}">
                  <a16:creationId xmlns:a16="http://schemas.microsoft.com/office/drawing/2014/main" id="{45757CC9-8B5A-4190-964B-4B3EAC838823}"/>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53;p63">
              <a:extLst>
                <a:ext uri="{FF2B5EF4-FFF2-40B4-BE49-F238E27FC236}">
                  <a16:creationId xmlns:a16="http://schemas.microsoft.com/office/drawing/2014/main" id="{E12B08D9-C929-4EFE-8B06-4B24EE975BCB}"/>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754;p63">
              <a:extLst>
                <a:ext uri="{FF2B5EF4-FFF2-40B4-BE49-F238E27FC236}">
                  <a16:creationId xmlns:a16="http://schemas.microsoft.com/office/drawing/2014/main" id="{9C989E35-3132-495A-A1DA-7185B4914990}"/>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55;p63">
              <a:extLst>
                <a:ext uri="{FF2B5EF4-FFF2-40B4-BE49-F238E27FC236}">
                  <a16:creationId xmlns:a16="http://schemas.microsoft.com/office/drawing/2014/main" id="{93B3B96A-79B9-4690-9811-E75EDC3C0689}"/>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756;p63">
              <a:extLst>
                <a:ext uri="{FF2B5EF4-FFF2-40B4-BE49-F238E27FC236}">
                  <a16:creationId xmlns:a16="http://schemas.microsoft.com/office/drawing/2014/main" id="{E55A9068-B06E-408B-85BB-FE9F9BAB9C88}"/>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57;p63">
              <a:extLst>
                <a:ext uri="{FF2B5EF4-FFF2-40B4-BE49-F238E27FC236}">
                  <a16:creationId xmlns:a16="http://schemas.microsoft.com/office/drawing/2014/main" id="{9825B78E-E0FC-4EA4-B05F-F55DC97C40C0}"/>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58;p63">
              <a:extLst>
                <a:ext uri="{FF2B5EF4-FFF2-40B4-BE49-F238E27FC236}">
                  <a16:creationId xmlns:a16="http://schemas.microsoft.com/office/drawing/2014/main" id="{B3583039-62D3-48A3-B0F7-632C25CDFD85}"/>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9;p63">
              <a:extLst>
                <a:ext uri="{FF2B5EF4-FFF2-40B4-BE49-F238E27FC236}">
                  <a16:creationId xmlns:a16="http://schemas.microsoft.com/office/drawing/2014/main" id="{A7D86EA8-1517-43C1-A5E3-F396BB5280DF}"/>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1696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9A8FFE-B669-4A55-ABD4-34B7F6E219BB}"/>
              </a:ext>
            </a:extLst>
          </p:cNvPr>
          <p:cNvPicPr>
            <a:picLocks noChangeAspect="1"/>
          </p:cNvPicPr>
          <p:nvPr/>
        </p:nvPicPr>
        <p:blipFill rotWithShape="1">
          <a:blip r:embed="rId3"/>
          <a:srcRect t="7868" r="2243"/>
          <a:stretch/>
        </p:blipFill>
        <p:spPr>
          <a:xfrm>
            <a:off x="1131721" y="1706879"/>
            <a:ext cx="7019044" cy="3116419"/>
          </a:xfrm>
          <a:prstGeom prst="rect">
            <a:avLst/>
          </a:prstGeom>
        </p:spPr>
      </p:pic>
      <p:sp>
        <p:nvSpPr>
          <p:cNvPr id="9" name="Title 1">
            <a:extLst>
              <a:ext uri="{FF2B5EF4-FFF2-40B4-BE49-F238E27FC236}">
                <a16:creationId xmlns:a16="http://schemas.microsoft.com/office/drawing/2014/main" id="{4976068D-6DB1-4355-8A15-CB9521D552E6}"/>
              </a:ext>
            </a:extLst>
          </p:cNvPr>
          <p:cNvSpPr>
            <a:spLocks noGrp="1"/>
          </p:cNvSpPr>
          <p:nvPr>
            <p:ph type="title"/>
          </p:nvPr>
        </p:nvSpPr>
        <p:spPr>
          <a:xfrm>
            <a:off x="720000" y="509825"/>
            <a:ext cx="7704000" cy="572700"/>
          </a:xfrm>
        </p:spPr>
        <p:txBody>
          <a:bodyPr/>
          <a:lstStyle/>
          <a:p>
            <a:r>
              <a:rPr lang="en-US" sz="3600" dirty="0"/>
              <a:t>Prototype</a:t>
            </a:r>
          </a:p>
        </p:txBody>
      </p:sp>
      <p:cxnSp>
        <p:nvCxnSpPr>
          <p:cNvPr id="10" name="Google Shape;177;p30">
            <a:extLst>
              <a:ext uri="{FF2B5EF4-FFF2-40B4-BE49-F238E27FC236}">
                <a16:creationId xmlns:a16="http://schemas.microsoft.com/office/drawing/2014/main" id="{3FF995B1-CDC2-40BB-9B48-0598A716A0AE}"/>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11" name="TextBox 10">
            <a:extLst>
              <a:ext uri="{FF2B5EF4-FFF2-40B4-BE49-F238E27FC236}">
                <a16:creationId xmlns:a16="http://schemas.microsoft.com/office/drawing/2014/main" id="{E0470884-EB1E-4B3D-BFF1-E391B29C1BA3}"/>
              </a:ext>
            </a:extLst>
          </p:cNvPr>
          <p:cNvSpPr txBox="1"/>
          <p:nvPr/>
        </p:nvSpPr>
        <p:spPr>
          <a:xfrm rot="10800000" flipH="1" flipV="1">
            <a:off x="1281715" y="1309873"/>
            <a:ext cx="6580565" cy="461665"/>
          </a:xfrm>
          <a:prstGeom prst="rect">
            <a:avLst/>
          </a:prstGeom>
          <a:noFill/>
        </p:spPr>
        <p:txBody>
          <a:bodyPr wrap="square" rtlCol="0">
            <a:spAutoFit/>
          </a:bodyPr>
          <a:lstStyle/>
          <a:p>
            <a:pPr algn="ctr"/>
            <a:r>
              <a:rPr lang="en-US" sz="2400" b="1" dirty="0">
                <a:solidFill>
                  <a:schemeClr val="tx2"/>
                </a:solidFill>
                <a:latin typeface="Rajdhani" panose="020B0604020202020204" charset="0"/>
                <a:cs typeface="Rajdhani" panose="020B0604020202020204" charset="0"/>
              </a:rPr>
              <a:t>SEMI AUTONOMOUS SELF DRIVING TRUCKS</a:t>
            </a:r>
          </a:p>
        </p:txBody>
      </p:sp>
      <p:grpSp>
        <p:nvGrpSpPr>
          <p:cNvPr id="12" name="Google Shape;12251;p61">
            <a:extLst>
              <a:ext uri="{FF2B5EF4-FFF2-40B4-BE49-F238E27FC236}">
                <a16:creationId xmlns:a16="http://schemas.microsoft.com/office/drawing/2014/main" id="{D21F0EF1-74EE-4B4C-9192-800DBFAAC7C9}"/>
              </a:ext>
            </a:extLst>
          </p:cNvPr>
          <p:cNvGrpSpPr/>
          <p:nvPr/>
        </p:nvGrpSpPr>
        <p:grpSpPr>
          <a:xfrm>
            <a:off x="2679642" y="658249"/>
            <a:ext cx="359015" cy="358633"/>
            <a:chOff x="1309875" y="1499912"/>
            <a:chExt cx="359015" cy="358633"/>
          </a:xfrm>
          <a:solidFill>
            <a:schemeClr val="accent2">
              <a:lumMod val="20000"/>
              <a:lumOff val="80000"/>
            </a:schemeClr>
          </a:solidFill>
        </p:grpSpPr>
        <p:sp>
          <p:nvSpPr>
            <p:cNvPr id="13" name="Google Shape;12252;p61">
              <a:extLst>
                <a:ext uri="{FF2B5EF4-FFF2-40B4-BE49-F238E27FC236}">
                  <a16:creationId xmlns:a16="http://schemas.microsoft.com/office/drawing/2014/main" id="{6261143D-3F5E-411D-A3FA-7D6E6366E499}"/>
                </a:ext>
              </a:extLst>
            </p:cNvPr>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53;p61">
              <a:extLst>
                <a:ext uri="{FF2B5EF4-FFF2-40B4-BE49-F238E27FC236}">
                  <a16:creationId xmlns:a16="http://schemas.microsoft.com/office/drawing/2014/main" id="{5F145E8C-7160-4DBB-A4B7-6208DA357FC9}"/>
                </a:ext>
              </a:extLst>
            </p:cNvPr>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54;p61">
              <a:extLst>
                <a:ext uri="{FF2B5EF4-FFF2-40B4-BE49-F238E27FC236}">
                  <a16:creationId xmlns:a16="http://schemas.microsoft.com/office/drawing/2014/main" id="{FE424CCA-EB50-4410-A76A-9B6E8733EC16}"/>
                </a:ext>
              </a:extLst>
            </p:cNvPr>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55;p61">
              <a:extLst>
                <a:ext uri="{FF2B5EF4-FFF2-40B4-BE49-F238E27FC236}">
                  <a16:creationId xmlns:a16="http://schemas.microsoft.com/office/drawing/2014/main" id="{3768EBFA-54F5-409F-96EA-DC90B1F76383}"/>
                </a:ext>
              </a:extLst>
            </p:cNvPr>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56;p61">
              <a:extLst>
                <a:ext uri="{FF2B5EF4-FFF2-40B4-BE49-F238E27FC236}">
                  <a16:creationId xmlns:a16="http://schemas.microsoft.com/office/drawing/2014/main" id="{5978DEE8-36D8-431B-8EC1-5A5CE66CBD07}"/>
                </a:ext>
              </a:extLst>
            </p:cNvPr>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57;p61">
              <a:extLst>
                <a:ext uri="{FF2B5EF4-FFF2-40B4-BE49-F238E27FC236}">
                  <a16:creationId xmlns:a16="http://schemas.microsoft.com/office/drawing/2014/main" id="{634ADD08-D009-423B-A7E7-CA0DD3086342}"/>
                </a:ext>
              </a:extLst>
            </p:cNvPr>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58;p61">
              <a:extLst>
                <a:ext uri="{FF2B5EF4-FFF2-40B4-BE49-F238E27FC236}">
                  <a16:creationId xmlns:a16="http://schemas.microsoft.com/office/drawing/2014/main" id="{12A0B32F-A8B8-4841-831F-64BFAE519A2E}"/>
                </a:ext>
              </a:extLst>
            </p:cNvPr>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59;p61">
              <a:extLst>
                <a:ext uri="{FF2B5EF4-FFF2-40B4-BE49-F238E27FC236}">
                  <a16:creationId xmlns:a16="http://schemas.microsoft.com/office/drawing/2014/main" id="{515BBF8D-DFE8-416C-8033-0CEC020B4CFE}"/>
                </a:ext>
              </a:extLst>
            </p:cNvPr>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60;p61">
              <a:extLst>
                <a:ext uri="{FF2B5EF4-FFF2-40B4-BE49-F238E27FC236}">
                  <a16:creationId xmlns:a16="http://schemas.microsoft.com/office/drawing/2014/main" id="{1E87472C-FF13-47A9-9865-7F2A12E1A3D5}"/>
                </a:ext>
              </a:extLst>
            </p:cNvPr>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65591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14D268-5461-4E2D-B3E6-C4CA87E917C6}"/>
              </a:ext>
            </a:extLst>
          </p:cNvPr>
          <p:cNvPicPr>
            <a:picLocks noChangeAspect="1"/>
          </p:cNvPicPr>
          <p:nvPr/>
        </p:nvPicPr>
        <p:blipFill rotWithShape="1">
          <a:blip r:embed="rId3"/>
          <a:srcRect l="1989" t="70678" r="77241" b="1806"/>
          <a:stretch/>
        </p:blipFill>
        <p:spPr>
          <a:xfrm>
            <a:off x="502407" y="4015928"/>
            <a:ext cx="1516381" cy="937260"/>
          </a:xfrm>
          <a:prstGeom prst="rect">
            <a:avLst/>
          </a:prstGeom>
        </p:spPr>
      </p:pic>
      <p:sp>
        <p:nvSpPr>
          <p:cNvPr id="10" name="Title 1">
            <a:extLst>
              <a:ext uri="{FF2B5EF4-FFF2-40B4-BE49-F238E27FC236}">
                <a16:creationId xmlns:a16="http://schemas.microsoft.com/office/drawing/2014/main" id="{4659CB73-9604-493C-9995-C71F123514FD}"/>
              </a:ext>
            </a:extLst>
          </p:cNvPr>
          <p:cNvSpPr>
            <a:spLocks noGrp="1"/>
          </p:cNvSpPr>
          <p:nvPr>
            <p:ph type="title"/>
          </p:nvPr>
        </p:nvSpPr>
        <p:spPr>
          <a:xfrm>
            <a:off x="720000" y="509825"/>
            <a:ext cx="7704000" cy="572700"/>
          </a:xfrm>
        </p:spPr>
        <p:txBody>
          <a:bodyPr/>
          <a:lstStyle/>
          <a:p>
            <a:r>
              <a:rPr lang="en-US" sz="3600" dirty="0"/>
              <a:t>Prototype Working</a:t>
            </a:r>
          </a:p>
        </p:txBody>
      </p:sp>
      <p:cxnSp>
        <p:nvCxnSpPr>
          <p:cNvPr id="11" name="Google Shape;177;p30">
            <a:extLst>
              <a:ext uri="{FF2B5EF4-FFF2-40B4-BE49-F238E27FC236}">
                <a16:creationId xmlns:a16="http://schemas.microsoft.com/office/drawing/2014/main" id="{03B80126-E4B3-4D11-A5BB-E66D414F4407}"/>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12" name="TextBox 11">
            <a:extLst>
              <a:ext uri="{FF2B5EF4-FFF2-40B4-BE49-F238E27FC236}">
                <a16:creationId xmlns:a16="http://schemas.microsoft.com/office/drawing/2014/main" id="{A2DD14BD-7208-42A5-86B6-964A390C63A8}"/>
              </a:ext>
            </a:extLst>
          </p:cNvPr>
          <p:cNvSpPr txBox="1"/>
          <p:nvPr/>
        </p:nvSpPr>
        <p:spPr>
          <a:xfrm rot="10800000" flipH="1" flipV="1">
            <a:off x="1281715" y="1309873"/>
            <a:ext cx="6580565" cy="461665"/>
          </a:xfrm>
          <a:prstGeom prst="rect">
            <a:avLst/>
          </a:prstGeom>
          <a:noFill/>
        </p:spPr>
        <p:txBody>
          <a:bodyPr wrap="square" rtlCol="0">
            <a:spAutoFit/>
          </a:bodyPr>
          <a:lstStyle/>
          <a:p>
            <a:pPr algn="ctr"/>
            <a:r>
              <a:rPr lang="en-US" sz="2400" b="1" dirty="0">
                <a:solidFill>
                  <a:schemeClr val="tx2"/>
                </a:solidFill>
                <a:latin typeface="Rajdhani" panose="020B0604020202020204" charset="0"/>
                <a:cs typeface="Rajdhani" panose="020B0604020202020204" charset="0"/>
              </a:rPr>
              <a:t>SEMI AUTONOMOUS SELF DRIVING TRUCKS</a:t>
            </a:r>
          </a:p>
        </p:txBody>
      </p:sp>
      <p:grpSp>
        <p:nvGrpSpPr>
          <p:cNvPr id="24" name="Group 23">
            <a:extLst>
              <a:ext uri="{FF2B5EF4-FFF2-40B4-BE49-F238E27FC236}">
                <a16:creationId xmlns:a16="http://schemas.microsoft.com/office/drawing/2014/main" id="{88643A19-0B85-4C27-AE57-70A47ADDBD70}"/>
              </a:ext>
            </a:extLst>
          </p:cNvPr>
          <p:cNvGrpSpPr/>
          <p:nvPr/>
        </p:nvGrpSpPr>
        <p:grpSpPr>
          <a:xfrm>
            <a:off x="1260598" y="1771538"/>
            <a:ext cx="6448302" cy="3068575"/>
            <a:chOff x="1260598" y="1463606"/>
            <a:chExt cx="6622804" cy="3376508"/>
          </a:xfrm>
        </p:grpSpPr>
        <p:pic>
          <p:nvPicPr>
            <p:cNvPr id="6" name="Picture 5">
              <a:extLst>
                <a:ext uri="{FF2B5EF4-FFF2-40B4-BE49-F238E27FC236}">
                  <a16:creationId xmlns:a16="http://schemas.microsoft.com/office/drawing/2014/main" id="{07498FC6-AFF6-45C0-8E7C-7837B3CA67A9}"/>
                </a:ext>
              </a:extLst>
            </p:cNvPr>
            <p:cNvPicPr>
              <a:picLocks noChangeAspect="1"/>
            </p:cNvPicPr>
            <p:nvPr/>
          </p:nvPicPr>
          <p:blipFill>
            <a:blip r:embed="rId4"/>
            <a:stretch>
              <a:fillRect/>
            </a:stretch>
          </p:blipFill>
          <p:spPr>
            <a:xfrm>
              <a:off x="1260598" y="1463606"/>
              <a:ext cx="6622804" cy="3376508"/>
            </a:xfrm>
            <a:prstGeom prst="rect">
              <a:avLst/>
            </a:prstGeom>
          </p:spPr>
        </p:pic>
        <p:grpSp>
          <p:nvGrpSpPr>
            <p:cNvPr id="23" name="Group 22">
              <a:extLst>
                <a:ext uri="{FF2B5EF4-FFF2-40B4-BE49-F238E27FC236}">
                  <a16:creationId xmlns:a16="http://schemas.microsoft.com/office/drawing/2014/main" id="{351C9020-D006-4003-9712-B2481D5223F1}"/>
                </a:ext>
              </a:extLst>
            </p:cNvPr>
            <p:cNvGrpSpPr/>
            <p:nvPr/>
          </p:nvGrpSpPr>
          <p:grpSpPr>
            <a:xfrm>
              <a:off x="5238750" y="2755106"/>
              <a:ext cx="1076326" cy="747712"/>
              <a:chOff x="5238750" y="2755106"/>
              <a:chExt cx="1076326" cy="747712"/>
            </a:xfrm>
          </p:grpSpPr>
          <p:sp>
            <p:nvSpPr>
              <p:cNvPr id="13" name="Rectangle: Rounded Corners 12">
                <a:extLst>
                  <a:ext uri="{FF2B5EF4-FFF2-40B4-BE49-F238E27FC236}">
                    <a16:creationId xmlns:a16="http://schemas.microsoft.com/office/drawing/2014/main" id="{52A476FB-A25F-4D87-AF62-8126B518843E}"/>
                  </a:ext>
                </a:extLst>
              </p:cNvPr>
              <p:cNvSpPr/>
              <p:nvPr/>
            </p:nvSpPr>
            <p:spPr>
              <a:xfrm>
                <a:off x="5238750" y="2755106"/>
                <a:ext cx="1076326" cy="747712"/>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B5E96FB8-302E-43D8-9CAF-C0D41C57C950}"/>
                  </a:ext>
                </a:extLst>
              </p:cNvPr>
              <p:cNvCxnSpPr>
                <a:cxnSpLocks/>
              </p:cNvCxnSpPr>
              <p:nvPr/>
            </p:nvCxnSpPr>
            <p:spPr>
              <a:xfrm>
                <a:off x="5443537" y="2883694"/>
                <a:ext cx="0" cy="49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D281CC-EABD-4B69-AE01-81746ED40483}"/>
                  </a:ext>
                </a:extLst>
              </p:cNvPr>
              <p:cNvCxnSpPr>
                <a:cxnSpLocks/>
              </p:cNvCxnSpPr>
              <p:nvPr/>
            </p:nvCxnSpPr>
            <p:spPr>
              <a:xfrm>
                <a:off x="5605462" y="2883694"/>
                <a:ext cx="0" cy="49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8842E-C317-4EEB-AEEF-78A4D9CD722C}"/>
                  </a:ext>
                </a:extLst>
              </p:cNvPr>
              <p:cNvCxnSpPr>
                <a:cxnSpLocks/>
              </p:cNvCxnSpPr>
              <p:nvPr/>
            </p:nvCxnSpPr>
            <p:spPr>
              <a:xfrm>
                <a:off x="5767387" y="2883694"/>
                <a:ext cx="0" cy="49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D627E8-4EB5-48CD-84B0-5480A942E220}"/>
                  </a:ext>
                </a:extLst>
              </p:cNvPr>
              <p:cNvCxnSpPr>
                <a:cxnSpLocks/>
              </p:cNvCxnSpPr>
              <p:nvPr/>
            </p:nvCxnSpPr>
            <p:spPr>
              <a:xfrm>
                <a:off x="5929312" y="2883694"/>
                <a:ext cx="0" cy="49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C29D074-6E29-4EE1-BB19-B53049E29D85}"/>
                  </a:ext>
                </a:extLst>
              </p:cNvPr>
              <p:cNvCxnSpPr>
                <a:cxnSpLocks/>
              </p:cNvCxnSpPr>
              <p:nvPr/>
            </p:nvCxnSpPr>
            <p:spPr>
              <a:xfrm>
                <a:off x="6091237" y="2883694"/>
                <a:ext cx="0" cy="492918"/>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26631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grpSp>
        <p:nvGrpSpPr>
          <p:cNvPr id="407" name="Google Shape;407;p32"/>
          <p:cNvGrpSpPr/>
          <p:nvPr/>
        </p:nvGrpSpPr>
        <p:grpSpPr>
          <a:xfrm>
            <a:off x="3466802" y="2147595"/>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6" name="Google Shape;636;p32"/>
          <p:cNvCxnSpPr>
            <a:cxnSpLocks/>
          </p:cNvCxnSpPr>
          <p:nvPr/>
        </p:nvCxnSpPr>
        <p:spPr>
          <a:xfrm flipH="1">
            <a:off x="5172481" y="2292387"/>
            <a:ext cx="902400" cy="194100"/>
          </a:xfrm>
          <a:prstGeom prst="bentConnector3">
            <a:avLst>
              <a:gd name="adj1" fmla="val 50000"/>
            </a:avLst>
          </a:prstGeom>
          <a:noFill/>
          <a:ln w="19050" cap="flat" cmpd="sng">
            <a:solidFill>
              <a:srgbClr val="F3F3F3"/>
            </a:solidFill>
            <a:prstDash val="solid"/>
            <a:round/>
            <a:headEnd type="oval" w="med" len="med"/>
            <a:tailEnd type="none" w="med" len="med"/>
          </a:ln>
        </p:spPr>
      </p:cxnSp>
      <p:cxnSp>
        <p:nvCxnSpPr>
          <p:cNvPr id="637" name="Google Shape;637;p32"/>
          <p:cNvCxnSpPr>
            <a:cxnSpLocks/>
          </p:cNvCxnSpPr>
          <p:nvPr/>
        </p:nvCxnSpPr>
        <p:spPr>
          <a:xfrm rot="10800000">
            <a:off x="4590181" y="3447012"/>
            <a:ext cx="1484700" cy="442500"/>
          </a:xfrm>
          <a:prstGeom prst="bentConnector3">
            <a:avLst>
              <a:gd name="adj1" fmla="val 50000"/>
            </a:avLst>
          </a:prstGeom>
          <a:noFill/>
          <a:ln w="19050" cap="flat" cmpd="sng">
            <a:solidFill>
              <a:srgbClr val="F3F3F3"/>
            </a:solidFill>
            <a:prstDash val="solid"/>
            <a:round/>
            <a:headEnd type="oval" w="med" len="med"/>
            <a:tailEnd type="none" w="med" len="med"/>
          </a:ln>
        </p:spPr>
      </p:cxnSp>
      <p:cxnSp>
        <p:nvCxnSpPr>
          <p:cNvPr id="638" name="Google Shape;638;p32"/>
          <p:cNvCxnSpPr>
            <a:cxnSpLocks/>
          </p:cNvCxnSpPr>
          <p:nvPr/>
        </p:nvCxnSpPr>
        <p:spPr>
          <a:xfrm>
            <a:off x="3069132" y="2932749"/>
            <a:ext cx="841800" cy="0"/>
          </a:xfrm>
          <a:prstGeom prst="straightConnector1">
            <a:avLst/>
          </a:prstGeom>
          <a:noFill/>
          <a:ln w="19050" cap="flat" cmpd="sng">
            <a:solidFill>
              <a:srgbClr val="F3F3F3"/>
            </a:solidFill>
            <a:prstDash val="solid"/>
            <a:round/>
            <a:headEnd type="oval" w="med" len="med"/>
            <a:tailEnd type="none" w="med" len="med"/>
          </a:ln>
        </p:spPr>
      </p:cxnSp>
      <p:sp>
        <p:nvSpPr>
          <p:cNvPr id="639" name="Google Shape;639;p32"/>
          <p:cNvSpPr txBox="1">
            <a:spLocks noGrp="1"/>
          </p:cNvSpPr>
          <p:nvPr>
            <p:ph type="subTitle" idx="4294967295"/>
          </p:nvPr>
        </p:nvSpPr>
        <p:spPr>
          <a:xfrm>
            <a:off x="854805" y="2496229"/>
            <a:ext cx="2208600" cy="496500"/>
          </a:xfrm>
          <a:prstGeom prst="rect">
            <a:avLst/>
          </a:prstGeom>
        </p:spPr>
        <p:txBody>
          <a:bodyPr spcFirstLastPara="1" wrap="square" lIns="91425" tIns="274300" rIns="91425" bIns="91425" anchor="t" anchorCtr="0">
            <a:noAutofit/>
          </a:bodyPr>
          <a:lstStyle/>
          <a:p>
            <a:pPr marL="0" lvl="0" indent="0" algn="r" rtl="0">
              <a:spcBef>
                <a:spcPts val="0"/>
              </a:spcBef>
              <a:spcAft>
                <a:spcPts val="1600"/>
              </a:spcAft>
              <a:buNone/>
            </a:pPr>
            <a:r>
              <a:rPr kumimoji="0" lang="en-US" sz="2000" b="1" i="0" u="none" strike="noStrike" kern="0" cap="none" spc="0" normalizeH="0" baseline="0" noProof="0" dirty="0">
                <a:ln>
                  <a:noFill/>
                </a:ln>
                <a:solidFill>
                  <a:srgbClr val="F3F3F3"/>
                </a:solidFill>
                <a:effectLst/>
                <a:uLnTx/>
                <a:uFillTx/>
                <a:latin typeface="Fira Sans Condensed" panose="020B0604020202020204" charset="0"/>
                <a:cs typeface="Arial"/>
                <a:sym typeface="Arial"/>
              </a:rPr>
              <a:t>Convenience</a:t>
            </a:r>
            <a:endParaRPr lang="en-US" sz="1800" b="1" dirty="0">
              <a:latin typeface="Fira Sans Condensed" panose="020B0604020202020204" charset="0"/>
              <a:ea typeface="Rajdhani"/>
              <a:cs typeface="Rajdhani"/>
              <a:sym typeface="Rajdhani"/>
            </a:endParaRPr>
          </a:p>
        </p:txBody>
      </p:sp>
      <p:sp>
        <p:nvSpPr>
          <p:cNvPr id="640" name="Google Shape;640;p32"/>
          <p:cNvSpPr txBox="1">
            <a:spLocks noGrp="1"/>
          </p:cNvSpPr>
          <p:nvPr>
            <p:ph type="subTitle" idx="4294967295"/>
          </p:nvPr>
        </p:nvSpPr>
        <p:spPr>
          <a:xfrm>
            <a:off x="6074880" y="1840468"/>
            <a:ext cx="2540677"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US" sz="2000" b="1" dirty="0">
                <a:latin typeface="Fira Sans Condensed" panose="020B0604020202020204" charset="0"/>
                <a:cs typeface="Arial"/>
                <a:sym typeface="Arial"/>
              </a:rPr>
              <a:t>I</a:t>
            </a:r>
            <a:r>
              <a:rPr kumimoji="0" lang="en-US" sz="2000" b="1" i="0" u="none" strike="noStrike" kern="0" cap="none" spc="0" normalizeH="0" baseline="0" noProof="0" dirty="0" err="1">
                <a:ln>
                  <a:noFill/>
                </a:ln>
                <a:solidFill>
                  <a:srgbClr val="F3F3F3"/>
                </a:solidFill>
                <a:effectLst/>
                <a:uLnTx/>
                <a:uFillTx/>
                <a:latin typeface="Fira Sans Condensed" panose="020B0604020202020204" charset="0"/>
                <a:cs typeface="Arial"/>
                <a:sym typeface="Arial"/>
              </a:rPr>
              <a:t>ncreased</a:t>
            </a:r>
            <a:r>
              <a:rPr kumimoji="0" lang="en-US" sz="2000" b="1" i="0" u="none" strike="noStrike" kern="0" cap="none" spc="0" normalizeH="0" baseline="0" noProof="0" dirty="0">
                <a:ln>
                  <a:noFill/>
                </a:ln>
                <a:solidFill>
                  <a:srgbClr val="F3F3F3"/>
                </a:solidFill>
                <a:effectLst/>
                <a:uLnTx/>
                <a:uFillTx/>
                <a:latin typeface="Fira Sans Condensed" panose="020B0604020202020204" charset="0"/>
                <a:cs typeface="Arial"/>
                <a:sym typeface="Arial"/>
              </a:rPr>
              <a:t> efficiency</a:t>
            </a:r>
            <a:endParaRPr lang="en-US" sz="1800" b="1" dirty="0">
              <a:latin typeface="Fira Sans Condensed" panose="020B0604020202020204" charset="0"/>
              <a:ea typeface="Rajdhani"/>
              <a:cs typeface="Rajdhani"/>
              <a:sym typeface="Rajdhani"/>
            </a:endParaRPr>
          </a:p>
        </p:txBody>
      </p:sp>
      <p:sp>
        <p:nvSpPr>
          <p:cNvPr id="641" name="Google Shape;641;p32"/>
          <p:cNvSpPr txBox="1">
            <a:spLocks noGrp="1"/>
          </p:cNvSpPr>
          <p:nvPr>
            <p:ph type="subTitle" idx="4294967295"/>
          </p:nvPr>
        </p:nvSpPr>
        <p:spPr>
          <a:xfrm>
            <a:off x="6074881" y="3443610"/>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US" sz="2000" b="1" dirty="0">
                <a:latin typeface="Fira Sans Condensed" panose="020B0604020202020204" charset="0"/>
                <a:cs typeface="Arial"/>
                <a:sym typeface="Arial"/>
              </a:rPr>
              <a:t>F</a:t>
            </a:r>
            <a:r>
              <a:rPr kumimoji="0" lang="en-US" sz="2000" b="1" i="0" u="none" strike="noStrike" kern="0" cap="none" spc="0" normalizeH="0" baseline="0" noProof="0" dirty="0">
                <a:ln>
                  <a:noFill/>
                </a:ln>
                <a:solidFill>
                  <a:srgbClr val="F3F3F3"/>
                </a:solidFill>
                <a:effectLst/>
                <a:uLnTx/>
                <a:uFillTx/>
                <a:latin typeface="Fira Sans Condensed" panose="020B0604020202020204" charset="0"/>
                <a:cs typeface="Arial"/>
                <a:sym typeface="Arial"/>
              </a:rPr>
              <a:t>ewer accidents</a:t>
            </a:r>
            <a:endParaRPr lang="en-US" sz="2000" b="1" dirty="0">
              <a:latin typeface="Fira Sans Condensed" panose="020B0604020202020204" charset="0"/>
              <a:ea typeface="Rajdhani"/>
              <a:cs typeface="Rajdhani"/>
              <a:sym typeface="Rajdhani"/>
            </a:endParaRPr>
          </a:p>
        </p:txBody>
      </p:sp>
      <p:sp>
        <p:nvSpPr>
          <p:cNvPr id="239" name="Title 1">
            <a:extLst>
              <a:ext uri="{FF2B5EF4-FFF2-40B4-BE49-F238E27FC236}">
                <a16:creationId xmlns:a16="http://schemas.microsoft.com/office/drawing/2014/main" id="{4E0A6A87-B8C5-4BCA-8B5A-5C0E411485B3}"/>
              </a:ext>
            </a:extLst>
          </p:cNvPr>
          <p:cNvSpPr>
            <a:spLocks noGrp="1"/>
          </p:cNvSpPr>
          <p:nvPr>
            <p:ph type="title"/>
          </p:nvPr>
        </p:nvSpPr>
        <p:spPr>
          <a:xfrm>
            <a:off x="720000" y="509825"/>
            <a:ext cx="7704000" cy="572700"/>
          </a:xfrm>
        </p:spPr>
        <p:txBody>
          <a:bodyPr/>
          <a:lstStyle/>
          <a:p>
            <a:r>
              <a:rPr lang="en-US" sz="3600" dirty="0"/>
              <a:t>Outcomes</a:t>
            </a:r>
          </a:p>
        </p:txBody>
      </p:sp>
      <p:cxnSp>
        <p:nvCxnSpPr>
          <p:cNvPr id="240" name="Google Shape;177;p30">
            <a:extLst>
              <a:ext uri="{FF2B5EF4-FFF2-40B4-BE49-F238E27FC236}">
                <a16:creationId xmlns:a16="http://schemas.microsoft.com/office/drawing/2014/main" id="{5EE8D3A2-A7EE-43B8-B61B-1C084AF09274}"/>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241" name="TextBox 240">
            <a:extLst>
              <a:ext uri="{FF2B5EF4-FFF2-40B4-BE49-F238E27FC236}">
                <a16:creationId xmlns:a16="http://schemas.microsoft.com/office/drawing/2014/main" id="{2099D647-0B32-42C4-9437-DC0ED2950E70}"/>
              </a:ext>
            </a:extLst>
          </p:cNvPr>
          <p:cNvSpPr txBox="1"/>
          <p:nvPr/>
        </p:nvSpPr>
        <p:spPr>
          <a:xfrm rot="10800000" flipH="1" flipV="1">
            <a:off x="1281715" y="1309873"/>
            <a:ext cx="6580565" cy="461665"/>
          </a:xfrm>
          <a:prstGeom prst="rect">
            <a:avLst/>
          </a:prstGeom>
          <a:noFill/>
        </p:spPr>
        <p:txBody>
          <a:bodyPr wrap="square" rtlCol="0">
            <a:spAutoFit/>
          </a:bodyPr>
          <a:lstStyle/>
          <a:p>
            <a:pPr algn="ctr"/>
            <a:r>
              <a:rPr lang="en-US" sz="2400" b="1" dirty="0">
                <a:solidFill>
                  <a:schemeClr val="tx2"/>
                </a:solidFill>
                <a:latin typeface="Rajdhani" panose="020B0604020202020204" charset="0"/>
                <a:cs typeface="Rajdhani" panose="020B0604020202020204" charset="0"/>
              </a:rPr>
              <a:t>SEMI AUTONOMOUS SELF DRIVING TRUCKS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DOUBTS?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720000" y="1152475"/>
            <a:ext cx="7704000" cy="3416400"/>
          </a:xfrm>
          <a:prstGeom prst="rect">
            <a:avLst/>
          </a:prstGeom>
          <a:noFill/>
        </p:spPr>
        <p:txBody>
          <a:bodyPr spcFirstLastPara="1" wrap="square" lIns="91425" tIns="91425" rIns="91425" bIns="91425" anchor="t" anchorCtr="0">
            <a:noAutofit/>
          </a:bodyPr>
          <a:lstStyle/>
          <a:p>
            <a:pPr marL="342900" indent="-342900">
              <a:buClr>
                <a:schemeClr val="tx2"/>
              </a:buClr>
            </a:pPr>
            <a:r>
              <a:rPr lang="en-IN" sz="1600" dirty="0"/>
              <a:t>National Crime Records Bureau - </a:t>
            </a:r>
            <a:r>
              <a:rPr lang="en-IN" sz="1600" dirty="0">
                <a:hlinkClick r:id="rId4"/>
              </a:rPr>
              <a:t>https://ncrb.gov.in/en/adsi-reports-of-previous-years</a:t>
            </a:r>
            <a:r>
              <a:rPr lang="en-IN" sz="1600" dirty="0"/>
              <a:t>.</a:t>
            </a:r>
          </a:p>
          <a:p>
            <a:pPr marL="342900" indent="-342900">
              <a:buClr>
                <a:schemeClr val="tx2"/>
              </a:buClr>
            </a:pPr>
            <a:r>
              <a:rPr lang="en-IN" sz="1600" dirty="0"/>
              <a:t>Artificial Intelligence, Transport and the Smart City: Definitions and Dimensions of a New Mobility Era Alexandros </a:t>
            </a:r>
            <a:r>
              <a:rPr lang="en-IN" sz="1600" dirty="0" err="1"/>
              <a:t>Nikitas</a:t>
            </a:r>
            <a:r>
              <a:rPr lang="en-IN" sz="1600" dirty="0"/>
              <a:t>, </a:t>
            </a:r>
            <a:r>
              <a:rPr lang="en-IN" sz="1600" dirty="0" err="1"/>
              <a:t>Kalliopi</a:t>
            </a:r>
            <a:r>
              <a:rPr lang="en-IN" sz="1600" dirty="0"/>
              <a:t> </a:t>
            </a:r>
            <a:r>
              <a:rPr lang="en-IN" sz="1600" dirty="0" err="1"/>
              <a:t>Michalakopoulou</a:t>
            </a:r>
            <a:r>
              <a:rPr lang="en-IN" sz="1600" dirty="0"/>
              <a:t>, Eric </a:t>
            </a:r>
            <a:r>
              <a:rPr lang="en-IN" sz="1600" dirty="0" err="1"/>
              <a:t>Tchouamou</a:t>
            </a:r>
            <a:r>
              <a:rPr lang="en-IN" sz="1600" dirty="0"/>
              <a:t> </a:t>
            </a:r>
            <a:r>
              <a:rPr lang="en-IN" sz="1600" dirty="0" err="1"/>
              <a:t>Njoya</a:t>
            </a:r>
            <a:r>
              <a:rPr lang="en-IN" sz="1600" dirty="0"/>
              <a:t> and Dimitris </a:t>
            </a:r>
            <a:r>
              <a:rPr lang="en-IN" sz="1600" dirty="0" err="1"/>
              <a:t>Karampatzakis</a:t>
            </a:r>
            <a:r>
              <a:rPr lang="en-IN" sz="1600" dirty="0"/>
              <a:t>.</a:t>
            </a:r>
          </a:p>
          <a:p>
            <a:pPr marL="342900" indent="-342900">
              <a:buClr>
                <a:schemeClr val="tx2"/>
              </a:buClr>
            </a:pPr>
            <a:r>
              <a:rPr lang="en-US" sz="1600" dirty="0">
                <a:solidFill>
                  <a:schemeClr val="tx2"/>
                </a:solidFill>
              </a:rPr>
              <a:t>Artificial Intelligence In Logistics A collaborative report by DHL and IBM on implications and use cases for the logistics industry.</a:t>
            </a:r>
          </a:p>
          <a:p>
            <a:pPr marL="342900" indent="-342900">
              <a:buClr>
                <a:schemeClr val="tx2"/>
              </a:buClr>
            </a:pPr>
            <a:r>
              <a:rPr lang="en-IN" sz="1600" dirty="0">
                <a:solidFill>
                  <a:schemeClr val="tx2"/>
                </a:solidFill>
              </a:rPr>
              <a:t>Autonomous Vehicle Technology : A Guide for Policymakers by James M. Anderson, Kalra Nidhi, Karlyn D. Stanley, Paul Sorensen, Constantine Samaras, </a:t>
            </a:r>
            <a:r>
              <a:rPr lang="en-IN" sz="1600" dirty="0" err="1">
                <a:solidFill>
                  <a:schemeClr val="tx2"/>
                </a:solidFill>
              </a:rPr>
              <a:t>Oluwatobi</a:t>
            </a:r>
            <a:r>
              <a:rPr lang="en-IN" sz="1600" dirty="0">
                <a:solidFill>
                  <a:schemeClr val="tx2"/>
                </a:solidFill>
              </a:rPr>
              <a:t> A. </a:t>
            </a:r>
            <a:r>
              <a:rPr lang="en-IN" sz="1600" dirty="0" err="1">
                <a:solidFill>
                  <a:schemeClr val="tx2"/>
                </a:solidFill>
              </a:rPr>
              <a:t>Oluwatola</a:t>
            </a:r>
            <a:r>
              <a:rPr lang="en-IN" sz="1600" dirty="0">
                <a:solidFill>
                  <a:schemeClr val="tx2"/>
                </a:solidFill>
              </a:rPr>
              <a:t> · 2014</a:t>
            </a:r>
          </a:p>
          <a:p>
            <a:pPr marL="342900" indent="-342900">
              <a:buClr>
                <a:schemeClr val="tx2"/>
              </a:buClr>
            </a:pPr>
            <a:endParaRPr lang="en-IN" dirty="0">
              <a:solidFill>
                <a:schemeClr val="tx2"/>
              </a:solidFill>
            </a:endParaRPr>
          </a:p>
          <a:p>
            <a:pPr marL="0" indent="0">
              <a:buNone/>
            </a:pPr>
            <a:r>
              <a:rPr lang="en-IN" dirty="0">
                <a:solidFill>
                  <a:schemeClr val="tx2"/>
                </a:solidFill>
              </a:rPr>
              <a:t> </a:t>
            </a:r>
          </a:p>
          <a:p>
            <a:pPr marL="342900" indent="-342900"/>
            <a:endParaRPr dirty="0">
              <a:solidFill>
                <a:srgbClr val="EFEFEF"/>
              </a:solidFill>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solidFill>
                <a:srgbClr val="F3F3F3"/>
              </a:solidFill>
            </a:endParaRPr>
          </a:p>
        </p:txBody>
      </p:sp>
    </p:spTree>
    <p:extLst>
      <p:ext uri="{BB962C8B-B14F-4D97-AF65-F5344CB8AC3E}">
        <p14:creationId xmlns:p14="http://schemas.microsoft.com/office/powerpoint/2010/main" val="1166129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a:extLst>
              <a:ext uri="{FF2B5EF4-FFF2-40B4-BE49-F238E27FC236}">
                <a16:creationId xmlns:a16="http://schemas.microsoft.com/office/drawing/2014/main" id="{C01CCB4C-531D-41AD-9A4C-D44965D5BF29}"/>
              </a:ext>
            </a:extLst>
          </p:cNvPr>
          <p:cNvSpPr txBox="1">
            <a:spLocks/>
          </p:cNvSpPr>
          <p:nvPr/>
        </p:nvSpPr>
        <p:spPr>
          <a:xfrm>
            <a:off x="2728800" y="1929825"/>
            <a:ext cx="3686400" cy="1283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endParaRPr lang="en-IN" sz="7200" dirty="0"/>
          </a:p>
          <a:p>
            <a:r>
              <a:rPr lang="en-IN" sz="7200" dirty="0"/>
              <a:t>THANKS!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5002" y="696799"/>
            <a:ext cx="2241906"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Define Brief</a:t>
            </a:r>
            <a:endParaRPr dirty="0"/>
          </a:p>
        </p:txBody>
      </p:sp>
      <p:sp>
        <p:nvSpPr>
          <p:cNvPr id="117" name="Google Shape;117;p26"/>
          <p:cNvSpPr txBox="1">
            <a:spLocks noGrp="1"/>
          </p:cNvSpPr>
          <p:nvPr>
            <p:ph type="title" idx="2"/>
          </p:nvPr>
        </p:nvSpPr>
        <p:spPr>
          <a:xfrm>
            <a:off x="4975054" y="691554"/>
            <a:ext cx="2241906"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Research Background</a:t>
            </a:r>
            <a:endParaRPr dirty="0"/>
          </a:p>
        </p:txBody>
      </p:sp>
      <p:sp>
        <p:nvSpPr>
          <p:cNvPr id="119" name="Google Shape;119;p26"/>
          <p:cNvSpPr txBox="1">
            <a:spLocks noGrp="1"/>
          </p:cNvSpPr>
          <p:nvPr>
            <p:ph type="title" idx="4"/>
          </p:nvPr>
        </p:nvSpPr>
        <p:spPr>
          <a:xfrm>
            <a:off x="2553378" y="1841629"/>
            <a:ext cx="2241906"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Ideate Solution</a:t>
            </a:r>
            <a:endParaRPr dirty="0"/>
          </a:p>
        </p:txBody>
      </p:sp>
      <p:sp>
        <p:nvSpPr>
          <p:cNvPr id="121" name="Google Shape;121;p26"/>
          <p:cNvSpPr txBox="1">
            <a:spLocks noGrp="1"/>
          </p:cNvSpPr>
          <p:nvPr>
            <p:ph type="title" idx="6"/>
          </p:nvPr>
        </p:nvSpPr>
        <p:spPr>
          <a:xfrm>
            <a:off x="5910713" y="1886478"/>
            <a:ext cx="2241906"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Prototype Resolve</a:t>
            </a:r>
            <a:endParaRPr dirty="0"/>
          </a:p>
        </p:txBody>
      </p:sp>
      <p:sp>
        <p:nvSpPr>
          <p:cNvPr id="123" name="Google Shape;123;p26"/>
          <p:cNvSpPr txBox="1">
            <a:spLocks noGrp="1"/>
          </p:cNvSpPr>
          <p:nvPr>
            <p:ph type="title" idx="8"/>
          </p:nvPr>
        </p:nvSpPr>
        <p:spPr>
          <a:xfrm>
            <a:off x="1716434" y="1841629"/>
            <a:ext cx="575069"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24" name="Google Shape;124;p26"/>
          <p:cNvSpPr txBox="1">
            <a:spLocks noGrp="1"/>
          </p:cNvSpPr>
          <p:nvPr>
            <p:ph type="title" idx="9"/>
          </p:nvPr>
        </p:nvSpPr>
        <p:spPr>
          <a:xfrm>
            <a:off x="722440" y="696799"/>
            <a:ext cx="575069"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5061097" y="1860961"/>
            <a:ext cx="575069"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106215" y="704044"/>
            <a:ext cx="575069"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27" name="Google Shape;127;p26"/>
          <p:cNvCxnSpPr>
            <a:cxnSpLocks/>
          </p:cNvCxnSpPr>
          <p:nvPr/>
        </p:nvCxnSpPr>
        <p:spPr>
          <a:xfrm>
            <a:off x="2367705" y="1746744"/>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a:cxnSpLocks/>
          </p:cNvCxnSpPr>
          <p:nvPr/>
        </p:nvCxnSpPr>
        <p:spPr>
          <a:xfrm>
            <a:off x="4757561" y="605059"/>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a:cxnSpLocks/>
          </p:cNvCxnSpPr>
          <p:nvPr/>
        </p:nvCxnSpPr>
        <p:spPr>
          <a:xfrm>
            <a:off x="5712442" y="1746744"/>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a:cxnSpLocks/>
          </p:cNvCxnSpPr>
          <p:nvPr/>
        </p:nvCxnSpPr>
        <p:spPr>
          <a:xfrm>
            <a:off x="1373711" y="586677"/>
            <a:ext cx="0" cy="630600"/>
          </a:xfrm>
          <a:prstGeom prst="straightConnector1">
            <a:avLst/>
          </a:prstGeom>
          <a:noFill/>
          <a:ln w="19050" cap="flat" cmpd="sng">
            <a:solidFill>
              <a:srgbClr val="F3F3F3"/>
            </a:solidFill>
            <a:prstDash val="solid"/>
            <a:round/>
            <a:headEnd type="oval" w="med" len="med"/>
            <a:tailEnd type="oval" w="med" len="med"/>
          </a:ln>
        </p:spPr>
      </p:cxnSp>
      <p:sp>
        <p:nvSpPr>
          <p:cNvPr id="18" name="Google Shape;115;p26">
            <a:extLst>
              <a:ext uri="{FF2B5EF4-FFF2-40B4-BE49-F238E27FC236}">
                <a16:creationId xmlns:a16="http://schemas.microsoft.com/office/drawing/2014/main" id="{6B1B998F-863C-4F27-A094-DFD677F97731}"/>
              </a:ext>
            </a:extLst>
          </p:cNvPr>
          <p:cNvSpPr txBox="1">
            <a:spLocks/>
          </p:cNvSpPr>
          <p:nvPr/>
        </p:nvSpPr>
        <p:spPr>
          <a:xfrm>
            <a:off x="3349878" y="3057774"/>
            <a:ext cx="2241906"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t>Select Rationale</a:t>
            </a:r>
          </a:p>
        </p:txBody>
      </p:sp>
      <p:sp>
        <p:nvSpPr>
          <p:cNvPr id="20" name="Google Shape;117;p26">
            <a:extLst>
              <a:ext uri="{FF2B5EF4-FFF2-40B4-BE49-F238E27FC236}">
                <a16:creationId xmlns:a16="http://schemas.microsoft.com/office/drawing/2014/main" id="{2B5C67E4-B02D-4A3C-B944-67C6A10364F9}"/>
              </a:ext>
            </a:extLst>
          </p:cNvPr>
          <p:cNvSpPr txBox="1">
            <a:spLocks/>
          </p:cNvSpPr>
          <p:nvPr/>
        </p:nvSpPr>
        <p:spPr>
          <a:xfrm>
            <a:off x="6694528" y="3046637"/>
            <a:ext cx="2241906"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t>Implement Delivery</a:t>
            </a:r>
          </a:p>
        </p:txBody>
      </p:sp>
      <p:sp>
        <p:nvSpPr>
          <p:cNvPr id="24" name="Google Shape;121;p26">
            <a:extLst>
              <a:ext uri="{FF2B5EF4-FFF2-40B4-BE49-F238E27FC236}">
                <a16:creationId xmlns:a16="http://schemas.microsoft.com/office/drawing/2014/main" id="{3A356A04-26BC-4550-B7BC-98F78C056BA1}"/>
              </a:ext>
            </a:extLst>
          </p:cNvPr>
          <p:cNvSpPr txBox="1">
            <a:spLocks/>
          </p:cNvSpPr>
          <p:nvPr/>
        </p:nvSpPr>
        <p:spPr>
          <a:xfrm>
            <a:off x="4975054" y="3996046"/>
            <a:ext cx="2241906"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t>Learn Feedback</a:t>
            </a:r>
          </a:p>
        </p:txBody>
      </p:sp>
      <p:sp>
        <p:nvSpPr>
          <p:cNvPr id="27" name="Google Shape;124;p26">
            <a:extLst>
              <a:ext uri="{FF2B5EF4-FFF2-40B4-BE49-F238E27FC236}">
                <a16:creationId xmlns:a16="http://schemas.microsoft.com/office/drawing/2014/main" id="{E0352F6C-3223-4916-87BB-84F9B8B7EC82}"/>
              </a:ext>
            </a:extLst>
          </p:cNvPr>
          <p:cNvSpPr txBox="1">
            <a:spLocks/>
          </p:cNvSpPr>
          <p:nvPr/>
        </p:nvSpPr>
        <p:spPr>
          <a:xfrm>
            <a:off x="2481114" y="3057774"/>
            <a:ext cx="575069"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r>
              <a:rPr lang="en" dirty="0"/>
              <a:t>05</a:t>
            </a:r>
          </a:p>
        </p:txBody>
      </p:sp>
      <p:sp>
        <p:nvSpPr>
          <p:cNvPr id="28" name="Google Shape;125;p26">
            <a:extLst>
              <a:ext uri="{FF2B5EF4-FFF2-40B4-BE49-F238E27FC236}">
                <a16:creationId xmlns:a16="http://schemas.microsoft.com/office/drawing/2014/main" id="{3B71E0F1-7DEE-42FD-A098-D7987D59DE4E}"/>
              </a:ext>
            </a:extLst>
          </p:cNvPr>
          <p:cNvSpPr txBox="1">
            <a:spLocks/>
          </p:cNvSpPr>
          <p:nvPr/>
        </p:nvSpPr>
        <p:spPr>
          <a:xfrm>
            <a:off x="4106215" y="4005713"/>
            <a:ext cx="575069"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r>
              <a:rPr lang="en" dirty="0"/>
              <a:t>07</a:t>
            </a:r>
          </a:p>
        </p:txBody>
      </p:sp>
      <p:sp>
        <p:nvSpPr>
          <p:cNvPr id="29" name="Google Shape;126;p26">
            <a:extLst>
              <a:ext uri="{FF2B5EF4-FFF2-40B4-BE49-F238E27FC236}">
                <a16:creationId xmlns:a16="http://schemas.microsoft.com/office/drawing/2014/main" id="{F8B1AFC2-ED2B-4709-B07E-80C9B13F4EFD}"/>
              </a:ext>
            </a:extLst>
          </p:cNvPr>
          <p:cNvSpPr txBox="1">
            <a:spLocks/>
          </p:cNvSpPr>
          <p:nvPr/>
        </p:nvSpPr>
        <p:spPr>
          <a:xfrm>
            <a:off x="5825689" y="3046637"/>
            <a:ext cx="575069"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r>
              <a:rPr lang="en" dirty="0"/>
              <a:t>06</a:t>
            </a:r>
          </a:p>
        </p:txBody>
      </p:sp>
      <p:cxnSp>
        <p:nvCxnSpPr>
          <p:cNvPr id="31" name="Google Shape;128;p26">
            <a:extLst>
              <a:ext uri="{FF2B5EF4-FFF2-40B4-BE49-F238E27FC236}">
                <a16:creationId xmlns:a16="http://schemas.microsoft.com/office/drawing/2014/main" id="{064B4706-7D25-4171-91CD-809C874A4C59}"/>
              </a:ext>
            </a:extLst>
          </p:cNvPr>
          <p:cNvCxnSpPr>
            <a:cxnSpLocks/>
          </p:cNvCxnSpPr>
          <p:nvPr/>
        </p:nvCxnSpPr>
        <p:spPr>
          <a:xfrm>
            <a:off x="6477035" y="2947652"/>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32" name="Google Shape;129;p26">
            <a:extLst>
              <a:ext uri="{FF2B5EF4-FFF2-40B4-BE49-F238E27FC236}">
                <a16:creationId xmlns:a16="http://schemas.microsoft.com/office/drawing/2014/main" id="{B9B7BD85-B346-4BC3-A17A-67A3965A90CC}"/>
              </a:ext>
            </a:extLst>
          </p:cNvPr>
          <p:cNvCxnSpPr>
            <a:cxnSpLocks/>
          </p:cNvCxnSpPr>
          <p:nvPr/>
        </p:nvCxnSpPr>
        <p:spPr>
          <a:xfrm>
            <a:off x="4757560" y="3891496"/>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33" name="Google Shape;130;p26">
            <a:extLst>
              <a:ext uri="{FF2B5EF4-FFF2-40B4-BE49-F238E27FC236}">
                <a16:creationId xmlns:a16="http://schemas.microsoft.com/office/drawing/2014/main" id="{DB296D2D-AD55-47C7-94C3-15C95BB2CEDE}"/>
              </a:ext>
            </a:extLst>
          </p:cNvPr>
          <p:cNvCxnSpPr>
            <a:cxnSpLocks/>
          </p:cNvCxnSpPr>
          <p:nvPr/>
        </p:nvCxnSpPr>
        <p:spPr>
          <a:xfrm>
            <a:off x="3132385" y="2947652"/>
            <a:ext cx="0" cy="630600"/>
          </a:xfrm>
          <a:prstGeom prst="straightConnector1">
            <a:avLst/>
          </a:prstGeom>
          <a:noFill/>
          <a:ln w="19050" cap="flat" cmpd="sng">
            <a:solidFill>
              <a:srgbClr val="F3F3F3"/>
            </a:solidFill>
            <a:prstDash val="solid"/>
            <a:round/>
            <a:headEnd type="oval" w="med" len="med"/>
            <a:tailEnd type="oval" w="med" len="med"/>
          </a:ln>
        </p:spPr>
      </p:cxnSp>
      <p:grpSp>
        <p:nvGrpSpPr>
          <p:cNvPr id="30" name="Google Shape;13236;p63">
            <a:extLst>
              <a:ext uri="{FF2B5EF4-FFF2-40B4-BE49-F238E27FC236}">
                <a16:creationId xmlns:a16="http://schemas.microsoft.com/office/drawing/2014/main" id="{86D78224-74F3-4F7C-B3AF-E09E1BEDC3AD}"/>
              </a:ext>
            </a:extLst>
          </p:cNvPr>
          <p:cNvGrpSpPr/>
          <p:nvPr/>
        </p:nvGrpSpPr>
        <p:grpSpPr>
          <a:xfrm>
            <a:off x="588518" y="3162856"/>
            <a:ext cx="1338522" cy="1666380"/>
            <a:chOff x="4193490" y="3350084"/>
            <a:chExt cx="289939" cy="334661"/>
          </a:xfrm>
          <a:solidFill>
            <a:schemeClr val="accent2">
              <a:lumMod val="20000"/>
              <a:lumOff val="80000"/>
            </a:schemeClr>
          </a:solidFill>
        </p:grpSpPr>
        <p:sp>
          <p:nvSpPr>
            <p:cNvPr id="34" name="Google Shape;13237;p63">
              <a:extLst>
                <a:ext uri="{FF2B5EF4-FFF2-40B4-BE49-F238E27FC236}">
                  <a16:creationId xmlns:a16="http://schemas.microsoft.com/office/drawing/2014/main" id="{D4E3CDBC-67F5-40F8-A3C6-AFBE35EBD32D}"/>
                </a:ext>
              </a:extLst>
            </p:cNvPr>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238;p63">
              <a:extLst>
                <a:ext uri="{FF2B5EF4-FFF2-40B4-BE49-F238E27FC236}">
                  <a16:creationId xmlns:a16="http://schemas.microsoft.com/office/drawing/2014/main" id="{C83148D8-B481-4E7E-92EC-A353F7DF9B5F}"/>
                </a:ext>
              </a:extLst>
            </p:cNvPr>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239;p63">
              <a:extLst>
                <a:ext uri="{FF2B5EF4-FFF2-40B4-BE49-F238E27FC236}">
                  <a16:creationId xmlns:a16="http://schemas.microsoft.com/office/drawing/2014/main" id="{A3EE81F2-2EEB-4680-8CC8-1E2510D23FB9}"/>
                </a:ext>
              </a:extLst>
            </p:cNvPr>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240;p63">
              <a:extLst>
                <a:ext uri="{FF2B5EF4-FFF2-40B4-BE49-F238E27FC236}">
                  <a16:creationId xmlns:a16="http://schemas.microsoft.com/office/drawing/2014/main" id="{64F509B3-5523-43B8-9420-F7C20197F204}"/>
                </a:ext>
              </a:extLst>
            </p:cNvPr>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241;p63">
              <a:extLst>
                <a:ext uri="{FF2B5EF4-FFF2-40B4-BE49-F238E27FC236}">
                  <a16:creationId xmlns:a16="http://schemas.microsoft.com/office/drawing/2014/main" id="{BB7EF390-F55B-4973-B81F-A6CF010575C4}"/>
                </a:ext>
              </a:extLst>
            </p:cNvPr>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42;p63">
              <a:extLst>
                <a:ext uri="{FF2B5EF4-FFF2-40B4-BE49-F238E27FC236}">
                  <a16:creationId xmlns:a16="http://schemas.microsoft.com/office/drawing/2014/main" id="{E0E8E096-80CE-497A-AAF4-70F97E366458}"/>
                </a:ext>
              </a:extLst>
            </p:cNvPr>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43;p63">
              <a:extLst>
                <a:ext uri="{FF2B5EF4-FFF2-40B4-BE49-F238E27FC236}">
                  <a16:creationId xmlns:a16="http://schemas.microsoft.com/office/drawing/2014/main" id="{04937B4A-C1DE-4712-9EE8-D09594618D8C}"/>
                </a:ext>
              </a:extLst>
            </p:cNvPr>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44;p63">
              <a:extLst>
                <a:ext uri="{FF2B5EF4-FFF2-40B4-BE49-F238E27FC236}">
                  <a16:creationId xmlns:a16="http://schemas.microsoft.com/office/drawing/2014/main" id="{E12ECF96-01C1-4212-A712-8D93807C4950}"/>
                </a:ext>
              </a:extLst>
            </p:cNvPr>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245;p63">
              <a:extLst>
                <a:ext uri="{FF2B5EF4-FFF2-40B4-BE49-F238E27FC236}">
                  <a16:creationId xmlns:a16="http://schemas.microsoft.com/office/drawing/2014/main" id="{B8461D1E-FC3C-4A3B-B962-43131C534953}"/>
                </a:ext>
              </a:extLst>
            </p:cNvPr>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246;p63">
              <a:extLst>
                <a:ext uri="{FF2B5EF4-FFF2-40B4-BE49-F238E27FC236}">
                  <a16:creationId xmlns:a16="http://schemas.microsoft.com/office/drawing/2014/main" id="{856D2E0C-EE72-4794-9530-94B092F80068}"/>
                </a:ext>
              </a:extLst>
            </p:cNvPr>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atin typeface="Rajdhani" panose="020B0604020202020204" charset="0"/>
                <a:cs typeface="Rajdhani" panose="020B0604020202020204" charset="0"/>
              </a:rPr>
              <a:t>The Problem</a:t>
            </a:r>
            <a:endParaRPr sz="3200" dirty="0">
              <a:solidFill>
                <a:srgbClr val="F3F3F3"/>
              </a:solidFill>
              <a:latin typeface="Rajdhani" panose="020B0604020202020204" charset="0"/>
              <a:cs typeface="Rajdhani" panose="020B0604020202020204" charset="0"/>
            </a:endParaRPr>
          </a:p>
        </p:txBody>
      </p:sp>
      <p:sp>
        <p:nvSpPr>
          <p:cNvPr id="110" name="Google Shape;110;p25"/>
          <p:cNvSpPr txBox="1">
            <a:spLocks noGrp="1"/>
          </p:cNvSpPr>
          <p:nvPr>
            <p:ph type="body" idx="1"/>
          </p:nvPr>
        </p:nvSpPr>
        <p:spPr>
          <a:xfrm>
            <a:off x="720000" y="1167586"/>
            <a:ext cx="7704000" cy="360600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US" sz="2800" b="1" dirty="0">
                <a:latin typeface="Fira Sans Condensed" panose="020B0604020202020204" charset="0"/>
              </a:rPr>
              <a:t>Logistics</a:t>
            </a:r>
          </a:p>
          <a:p>
            <a:pPr marL="0" lvl="0" indent="0" algn="l" rtl="0">
              <a:spcBef>
                <a:spcPts val="0"/>
              </a:spcBef>
              <a:spcAft>
                <a:spcPts val="0"/>
              </a:spcAft>
              <a:buNone/>
            </a:pPr>
            <a:endParaRPr lang="en-US" sz="2000" b="1" dirty="0">
              <a:latin typeface="Fira Sans Condensed" panose="020B0604020202020204" charset="0"/>
            </a:endParaRPr>
          </a:p>
          <a:p>
            <a:pPr marL="0" lvl="0" indent="0" algn="l" rtl="0">
              <a:spcBef>
                <a:spcPts val="0"/>
              </a:spcBef>
              <a:spcAft>
                <a:spcPts val="0"/>
              </a:spcAft>
              <a:buNone/>
            </a:pPr>
            <a:r>
              <a:rPr lang="en-US" sz="2000" dirty="0">
                <a:latin typeface="Fira Sans Condensed" panose="020B0604020202020204" charset="0"/>
              </a:rPr>
              <a:t>    M</a:t>
            </a:r>
            <a:r>
              <a:rPr lang="en-US" sz="2000" dirty="0">
                <a:solidFill>
                  <a:srgbClr val="F3F3F3"/>
                </a:solidFill>
                <a:latin typeface="Fira Sans Condensed" panose="020B0604020202020204" charset="0"/>
              </a:rPr>
              <a:t>anual inventory tracking and stocktaking becomes unsuitable,                         </a:t>
            </a:r>
            <a:endParaRPr lang="en-US" sz="2000" dirty="0">
              <a:latin typeface="Fira Sans Condensed" panose="020B0604020202020204" charset="0"/>
            </a:endParaRPr>
          </a:p>
          <a:p>
            <a:pPr marL="0" lvl="0" indent="0" algn="l" rtl="0">
              <a:spcBef>
                <a:spcPts val="0"/>
              </a:spcBef>
              <a:spcAft>
                <a:spcPts val="0"/>
              </a:spcAft>
              <a:buNone/>
            </a:pPr>
            <a:r>
              <a:rPr lang="en-US" sz="2000" dirty="0">
                <a:solidFill>
                  <a:srgbClr val="F3F3F3"/>
                </a:solidFill>
                <a:latin typeface="Fira Sans Condensed" panose="020B0604020202020204" charset="0"/>
              </a:rPr>
              <a:t>    time-consuming and erroneous as company grows.</a:t>
            </a:r>
            <a:endParaRPr sz="2000" dirty="0">
              <a:solidFill>
                <a:srgbClr val="F3F3F3"/>
              </a:solidFill>
              <a:latin typeface="Fira Sans Condensed" panose="020B0604020202020204" charset="0"/>
            </a:endParaRPr>
          </a:p>
          <a:p>
            <a:pPr marL="0" lvl="0" indent="0" algn="l" rtl="0">
              <a:spcBef>
                <a:spcPts val="0"/>
              </a:spcBef>
              <a:spcAft>
                <a:spcPts val="0"/>
              </a:spcAft>
              <a:buNone/>
            </a:pPr>
            <a:endParaRPr lang="en-US" sz="2000" dirty="0">
              <a:solidFill>
                <a:srgbClr val="F3F3F3"/>
              </a:solidFill>
              <a:latin typeface="Fira Sans Condensed" panose="020B0604020202020204" charset="0"/>
            </a:endParaRPr>
          </a:p>
          <a:p>
            <a:pPr marL="0" lvl="0" indent="0" algn="l" rtl="0">
              <a:spcBef>
                <a:spcPts val="0"/>
              </a:spcBef>
              <a:spcAft>
                <a:spcPts val="0"/>
              </a:spcAft>
              <a:buNone/>
            </a:pPr>
            <a:r>
              <a:rPr lang="en-US" sz="2000" dirty="0">
                <a:latin typeface="Fira Sans Condensed" panose="020B0604020202020204" charset="0"/>
              </a:rPr>
              <a:t>    Chances of human error in Data Management.</a:t>
            </a:r>
          </a:p>
          <a:p>
            <a:pPr marL="0" lvl="0" indent="0" algn="l" rtl="0">
              <a:spcBef>
                <a:spcPts val="0"/>
              </a:spcBef>
              <a:spcAft>
                <a:spcPts val="0"/>
              </a:spcAft>
              <a:buNone/>
            </a:pPr>
            <a:endParaRPr lang="en-US" sz="1800" b="1" dirty="0">
              <a:latin typeface="Fira Sans Condensed" panose="020B0604020202020204" charset="0"/>
            </a:endParaRPr>
          </a:p>
        </p:txBody>
      </p:sp>
      <p:cxnSp>
        <p:nvCxnSpPr>
          <p:cNvPr id="4" name="Google Shape;177;p30">
            <a:extLst>
              <a:ext uri="{FF2B5EF4-FFF2-40B4-BE49-F238E27FC236}">
                <a16:creationId xmlns:a16="http://schemas.microsoft.com/office/drawing/2014/main" id="{BEC5A06A-816B-47DA-B426-E86A9A99A6C2}"/>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grpSp>
        <p:nvGrpSpPr>
          <p:cNvPr id="13" name="Google Shape;10853;p59">
            <a:extLst>
              <a:ext uri="{FF2B5EF4-FFF2-40B4-BE49-F238E27FC236}">
                <a16:creationId xmlns:a16="http://schemas.microsoft.com/office/drawing/2014/main" id="{B3E21210-D373-4961-B8C6-7D3BA2792AF6}"/>
              </a:ext>
            </a:extLst>
          </p:cNvPr>
          <p:cNvGrpSpPr/>
          <p:nvPr/>
        </p:nvGrpSpPr>
        <p:grpSpPr>
          <a:xfrm>
            <a:off x="720000" y="2970586"/>
            <a:ext cx="386927" cy="363438"/>
            <a:chOff x="1749728" y="2894777"/>
            <a:chExt cx="386927" cy="363438"/>
          </a:xfrm>
          <a:solidFill>
            <a:schemeClr val="accent1">
              <a:lumMod val="25000"/>
              <a:lumOff val="75000"/>
            </a:schemeClr>
          </a:solidFill>
        </p:grpSpPr>
        <p:sp>
          <p:nvSpPr>
            <p:cNvPr id="14" name="Google Shape;10854;p59">
              <a:extLst>
                <a:ext uri="{FF2B5EF4-FFF2-40B4-BE49-F238E27FC236}">
                  <a16:creationId xmlns:a16="http://schemas.microsoft.com/office/drawing/2014/main" id="{08BB7394-8204-48F2-A351-710EA0722F22}"/>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55;p59">
              <a:extLst>
                <a:ext uri="{FF2B5EF4-FFF2-40B4-BE49-F238E27FC236}">
                  <a16:creationId xmlns:a16="http://schemas.microsoft.com/office/drawing/2014/main" id="{81BF17DB-EA5E-4DF7-B18B-15E04390BB35}"/>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56;p59">
              <a:extLst>
                <a:ext uri="{FF2B5EF4-FFF2-40B4-BE49-F238E27FC236}">
                  <a16:creationId xmlns:a16="http://schemas.microsoft.com/office/drawing/2014/main" id="{4DECDA63-88A1-45BA-982C-0F118B958946}"/>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857;p59">
              <a:extLst>
                <a:ext uri="{FF2B5EF4-FFF2-40B4-BE49-F238E27FC236}">
                  <a16:creationId xmlns:a16="http://schemas.microsoft.com/office/drawing/2014/main" id="{0E9F0FEF-A2CF-4E51-B1D9-79D83CD17420}"/>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58;p59">
              <a:extLst>
                <a:ext uri="{FF2B5EF4-FFF2-40B4-BE49-F238E27FC236}">
                  <a16:creationId xmlns:a16="http://schemas.microsoft.com/office/drawing/2014/main" id="{8ECD41F9-3BB2-44B7-95D3-1E241D4476FA}"/>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59;p59">
              <a:extLst>
                <a:ext uri="{FF2B5EF4-FFF2-40B4-BE49-F238E27FC236}">
                  <a16:creationId xmlns:a16="http://schemas.microsoft.com/office/drawing/2014/main" id="{925F9597-F5F7-413B-ABEC-DA5E70858813}"/>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860;p59">
              <a:extLst>
                <a:ext uri="{FF2B5EF4-FFF2-40B4-BE49-F238E27FC236}">
                  <a16:creationId xmlns:a16="http://schemas.microsoft.com/office/drawing/2014/main" id="{5BCE90E2-7CFB-409D-A60E-B46D29BA55D4}"/>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3690;p63">
            <a:extLst>
              <a:ext uri="{FF2B5EF4-FFF2-40B4-BE49-F238E27FC236}">
                <a16:creationId xmlns:a16="http://schemas.microsoft.com/office/drawing/2014/main" id="{4E27F317-1B84-4217-B4A3-6E5B67A95280}"/>
              </a:ext>
            </a:extLst>
          </p:cNvPr>
          <p:cNvGrpSpPr/>
          <p:nvPr/>
        </p:nvGrpSpPr>
        <p:grpSpPr>
          <a:xfrm>
            <a:off x="709197" y="2137649"/>
            <a:ext cx="336188" cy="335425"/>
            <a:chOff x="2302788" y="1505981"/>
            <a:chExt cx="336188" cy="335425"/>
          </a:xfrm>
          <a:solidFill>
            <a:schemeClr val="accent2">
              <a:lumMod val="20000"/>
              <a:lumOff val="80000"/>
            </a:schemeClr>
          </a:solidFill>
        </p:grpSpPr>
        <p:sp>
          <p:nvSpPr>
            <p:cNvPr id="30" name="Google Shape;13691;p63">
              <a:extLst>
                <a:ext uri="{FF2B5EF4-FFF2-40B4-BE49-F238E27FC236}">
                  <a16:creationId xmlns:a16="http://schemas.microsoft.com/office/drawing/2014/main" id="{7672576E-1D39-48CD-9245-A4547D3EC257}"/>
                </a:ext>
              </a:extLst>
            </p:cNvPr>
            <p:cNvSpPr/>
            <p:nvPr/>
          </p:nvSpPr>
          <p:spPr>
            <a:xfrm>
              <a:off x="2302788" y="1505981"/>
              <a:ext cx="336188" cy="335425"/>
            </a:xfrm>
            <a:custGeom>
              <a:avLst/>
              <a:gdLst/>
              <a:ahLst/>
              <a:cxnLst/>
              <a:rect l="l" t="t" r="r" b="b"/>
              <a:pathLst>
                <a:path w="10562" h="10538" extrusionOk="0">
                  <a:moveTo>
                    <a:pt x="5275" y="1"/>
                  </a:moveTo>
                  <a:cubicBezTo>
                    <a:pt x="3858" y="1"/>
                    <a:pt x="2536" y="548"/>
                    <a:pt x="1548" y="1548"/>
                  </a:cubicBezTo>
                  <a:cubicBezTo>
                    <a:pt x="548" y="2549"/>
                    <a:pt x="0" y="3870"/>
                    <a:pt x="0" y="5263"/>
                  </a:cubicBezTo>
                  <a:cubicBezTo>
                    <a:pt x="0" y="6668"/>
                    <a:pt x="548" y="8002"/>
                    <a:pt x="1548" y="8990"/>
                  </a:cubicBezTo>
                  <a:cubicBezTo>
                    <a:pt x="2548" y="9990"/>
                    <a:pt x="3870" y="10538"/>
                    <a:pt x="5275" y="10538"/>
                  </a:cubicBezTo>
                  <a:cubicBezTo>
                    <a:pt x="6680" y="10538"/>
                    <a:pt x="8013" y="9990"/>
                    <a:pt x="8989" y="8990"/>
                  </a:cubicBezTo>
                  <a:cubicBezTo>
                    <a:pt x="9990" y="7990"/>
                    <a:pt x="10537" y="6668"/>
                    <a:pt x="10537" y="5263"/>
                  </a:cubicBezTo>
                  <a:cubicBezTo>
                    <a:pt x="10561" y="5192"/>
                    <a:pt x="10549" y="5085"/>
                    <a:pt x="10549" y="5001"/>
                  </a:cubicBezTo>
                  <a:cubicBezTo>
                    <a:pt x="10549" y="4906"/>
                    <a:pt x="10478" y="4847"/>
                    <a:pt x="10394" y="4847"/>
                  </a:cubicBezTo>
                  <a:cubicBezTo>
                    <a:pt x="10299" y="4847"/>
                    <a:pt x="10240" y="4930"/>
                    <a:pt x="10240" y="5013"/>
                  </a:cubicBezTo>
                  <a:lnTo>
                    <a:pt x="10240" y="5287"/>
                  </a:lnTo>
                  <a:cubicBezTo>
                    <a:pt x="10240" y="6609"/>
                    <a:pt x="9716" y="7859"/>
                    <a:pt x="8787" y="8799"/>
                  </a:cubicBezTo>
                  <a:cubicBezTo>
                    <a:pt x="7846" y="9728"/>
                    <a:pt x="6596" y="10252"/>
                    <a:pt x="5275" y="10252"/>
                  </a:cubicBezTo>
                  <a:cubicBezTo>
                    <a:pt x="3941" y="10252"/>
                    <a:pt x="2691" y="9728"/>
                    <a:pt x="1762" y="8799"/>
                  </a:cubicBezTo>
                  <a:cubicBezTo>
                    <a:pt x="822" y="7859"/>
                    <a:pt x="298" y="6609"/>
                    <a:pt x="298" y="5287"/>
                  </a:cubicBezTo>
                  <a:cubicBezTo>
                    <a:pt x="298" y="3954"/>
                    <a:pt x="822" y="2703"/>
                    <a:pt x="1762" y="1775"/>
                  </a:cubicBezTo>
                  <a:cubicBezTo>
                    <a:pt x="2691" y="834"/>
                    <a:pt x="3941" y="310"/>
                    <a:pt x="5275" y="310"/>
                  </a:cubicBezTo>
                  <a:cubicBezTo>
                    <a:pt x="6442" y="310"/>
                    <a:pt x="7573" y="727"/>
                    <a:pt x="8466" y="1477"/>
                  </a:cubicBezTo>
                  <a:cubicBezTo>
                    <a:pt x="9347" y="2215"/>
                    <a:pt x="9942" y="3239"/>
                    <a:pt x="10156" y="4370"/>
                  </a:cubicBezTo>
                  <a:cubicBezTo>
                    <a:pt x="10167" y="4454"/>
                    <a:pt x="10223" y="4492"/>
                    <a:pt x="10301" y="4492"/>
                  </a:cubicBezTo>
                  <a:cubicBezTo>
                    <a:pt x="10312" y="4492"/>
                    <a:pt x="10323" y="4491"/>
                    <a:pt x="10335" y="4489"/>
                  </a:cubicBezTo>
                  <a:cubicBezTo>
                    <a:pt x="10418" y="4477"/>
                    <a:pt x="10466" y="4406"/>
                    <a:pt x="10454" y="4311"/>
                  </a:cubicBezTo>
                  <a:cubicBezTo>
                    <a:pt x="10228" y="3108"/>
                    <a:pt x="9597" y="2025"/>
                    <a:pt x="8668" y="1239"/>
                  </a:cubicBezTo>
                  <a:cubicBezTo>
                    <a:pt x="7716" y="429"/>
                    <a:pt x="6501" y="1"/>
                    <a:pt x="5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692;p63">
              <a:extLst>
                <a:ext uri="{FF2B5EF4-FFF2-40B4-BE49-F238E27FC236}">
                  <a16:creationId xmlns:a16="http://schemas.microsoft.com/office/drawing/2014/main" id="{0FEF684B-3194-47F5-ADEC-BACEDFE76B44}"/>
                </a:ext>
              </a:extLst>
            </p:cNvPr>
            <p:cNvSpPr/>
            <p:nvPr/>
          </p:nvSpPr>
          <p:spPr>
            <a:xfrm>
              <a:off x="2327806" y="1530618"/>
              <a:ext cx="287266" cy="286916"/>
            </a:xfrm>
            <a:custGeom>
              <a:avLst/>
              <a:gdLst/>
              <a:ahLst/>
              <a:cxnLst/>
              <a:rect l="l" t="t" r="r" b="b"/>
              <a:pathLst>
                <a:path w="9025" h="9014" extrusionOk="0">
                  <a:moveTo>
                    <a:pt x="4513" y="1"/>
                  </a:moveTo>
                  <a:cubicBezTo>
                    <a:pt x="3870" y="1"/>
                    <a:pt x="3262" y="132"/>
                    <a:pt x="2679" y="382"/>
                  </a:cubicBezTo>
                  <a:cubicBezTo>
                    <a:pt x="2119" y="644"/>
                    <a:pt x="1619" y="1001"/>
                    <a:pt x="1215" y="1441"/>
                  </a:cubicBezTo>
                  <a:cubicBezTo>
                    <a:pt x="1155" y="1501"/>
                    <a:pt x="1155" y="1608"/>
                    <a:pt x="1226" y="1667"/>
                  </a:cubicBezTo>
                  <a:cubicBezTo>
                    <a:pt x="1255" y="1696"/>
                    <a:pt x="1294" y="1711"/>
                    <a:pt x="1334" y="1711"/>
                  </a:cubicBezTo>
                  <a:cubicBezTo>
                    <a:pt x="1377" y="1711"/>
                    <a:pt x="1422" y="1693"/>
                    <a:pt x="1453" y="1656"/>
                  </a:cubicBezTo>
                  <a:cubicBezTo>
                    <a:pt x="1834" y="1239"/>
                    <a:pt x="2298" y="894"/>
                    <a:pt x="2822" y="667"/>
                  </a:cubicBezTo>
                  <a:cubicBezTo>
                    <a:pt x="3358" y="429"/>
                    <a:pt x="3929" y="310"/>
                    <a:pt x="4524" y="310"/>
                  </a:cubicBezTo>
                  <a:cubicBezTo>
                    <a:pt x="6834" y="310"/>
                    <a:pt x="8727" y="2191"/>
                    <a:pt x="8727" y="4513"/>
                  </a:cubicBezTo>
                  <a:cubicBezTo>
                    <a:pt x="8727" y="6811"/>
                    <a:pt x="6846" y="8704"/>
                    <a:pt x="4524" y="8704"/>
                  </a:cubicBezTo>
                  <a:cubicBezTo>
                    <a:pt x="2227" y="8704"/>
                    <a:pt x="333" y="6835"/>
                    <a:pt x="333" y="4513"/>
                  </a:cubicBezTo>
                  <a:cubicBezTo>
                    <a:pt x="333" y="3692"/>
                    <a:pt x="572" y="2882"/>
                    <a:pt x="1036" y="2203"/>
                  </a:cubicBezTo>
                  <a:cubicBezTo>
                    <a:pt x="1048" y="2132"/>
                    <a:pt x="1036" y="2037"/>
                    <a:pt x="953" y="1977"/>
                  </a:cubicBezTo>
                  <a:cubicBezTo>
                    <a:pt x="927" y="1960"/>
                    <a:pt x="900" y="1952"/>
                    <a:pt x="874" y="1952"/>
                  </a:cubicBezTo>
                  <a:cubicBezTo>
                    <a:pt x="827" y="1952"/>
                    <a:pt x="781" y="1979"/>
                    <a:pt x="750" y="2025"/>
                  </a:cubicBezTo>
                  <a:cubicBezTo>
                    <a:pt x="262" y="2751"/>
                    <a:pt x="0" y="3620"/>
                    <a:pt x="0" y="4513"/>
                  </a:cubicBezTo>
                  <a:cubicBezTo>
                    <a:pt x="0" y="5716"/>
                    <a:pt x="464" y="6847"/>
                    <a:pt x="1334" y="7692"/>
                  </a:cubicBezTo>
                  <a:cubicBezTo>
                    <a:pt x="2191" y="8537"/>
                    <a:pt x="3310" y="9014"/>
                    <a:pt x="4513" y="9014"/>
                  </a:cubicBezTo>
                  <a:cubicBezTo>
                    <a:pt x="5715" y="9014"/>
                    <a:pt x="6846" y="8549"/>
                    <a:pt x="7692" y="7692"/>
                  </a:cubicBezTo>
                  <a:cubicBezTo>
                    <a:pt x="8549" y="6835"/>
                    <a:pt x="9025" y="5716"/>
                    <a:pt x="9025" y="4513"/>
                  </a:cubicBezTo>
                  <a:cubicBezTo>
                    <a:pt x="9025" y="3299"/>
                    <a:pt x="8561" y="2168"/>
                    <a:pt x="7692" y="1322"/>
                  </a:cubicBezTo>
                  <a:cubicBezTo>
                    <a:pt x="6846" y="477"/>
                    <a:pt x="5715" y="1"/>
                    <a:pt x="4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693;p63">
              <a:extLst>
                <a:ext uri="{FF2B5EF4-FFF2-40B4-BE49-F238E27FC236}">
                  <a16:creationId xmlns:a16="http://schemas.microsoft.com/office/drawing/2014/main" id="{F4F91717-F488-4F9D-A389-3144F9863508}"/>
                </a:ext>
              </a:extLst>
            </p:cNvPr>
            <p:cNvSpPr/>
            <p:nvPr/>
          </p:nvSpPr>
          <p:spPr>
            <a:xfrm>
              <a:off x="2352061" y="1669333"/>
              <a:ext cx="16679" cy="9485"/>
            </a:xfrm>
            <a:custGeom>
              <a:avLst/>
              <a:gdLst/>
              <a:ahLst/>
              <a:cxnLst/>
              <a:rect l="l" t="t" r="r" b="b"/>
              <a:pathLst>
                <a:path w="524" h="298" extrusionOk="0">
                  <a:moveTo>
                    <a:pt x="155" y="0"/>
                  </a:moveTo>
                  <a:cubicBezTo>
                    <a:pt x="60" y="0"/>
                    <a:pt x="0" y="60"/>
                    <a:pt x="0" y="155"/>
                  </a:cubicBezTo>
                  <a:cubicBezTo>
                    <a:pt x="0" y="238"/>
                    <a:pt x="72" y="298"/>
                    <a:pt x="155" y="298"/>
                  </a:cubicBezTo>
                  <a:lnTo>
                    <a:pt x="369" y="298"/>
                  </a:lnTo>
                  <a:cubicBezTo>
                    <a:pt x="464" y="298"/>
                    <a:pt x="524" y="226"/>
                    <a:pt x="524" y="155"/>
                  </a:cubicBezTo>
                  <a:cubicBezTo>
                    <a:pt x="524" y="60"/>
                    <a:pt x="453" y="0"/>
                    <a:pt x="3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694;p63">
              <a:extLst>
                <a:ext uri="{FF2B5EF4-FFF2-40B4-BE49-F238E27FC236}">
                  <a16:creationId xmlns:a16="http://schemas.microsoft.com/office/drawing/2014/main" id="{016ADA6D-750C-4D7C-9C7D-25B96CA5CE8C}"/>
                </a:ext>
              </a:extLst>
            </p:cNvPr>
            <p:cNvSpPr/>
            <p:nvPr/>
          </p:nvSpPr>
          <p:spPr>
            <a:xfrm>
              <a:off x="2466871" y="1554490"/>
              <a:ext cx="123946" cy="124328"/>
            </a:xfrm>
            <a:custGeom>
              <a:avLst/>
              <a:gdLst/>
              <a:ahLst/>
              <a:cxnLst/>
              <a:rect l="l" t="t" r="r" b="b"/>
              <a:pathLst>
                <a:path w="3894" h="3906" extrusionOk="0">
                  <a:moveTo>
                    <a:pt x="144" y="1"/>
                  </a:moveTo>
                  <a:cubicBezTo>
                    <a:pt x="48" y="1"/>
                    <a:pt x="1" y="84"/>
                    <a:pt x="1" y="155"/>
                  </a:cubicBezTo>
                  <a:lnTo>
                    <a:pt x="1" y="3751"/>
                  </a:lnTo>
                  <a:cubicBezTo>
                    <a:pt x="1" y="3846"/>
                    <a:pt x="72" y="3906"/>
                    <a:pt x="144" y="3906"/>
                  </a:cubicBezTo>
                  <a:lnTo>
                    <a:pt x="3751" y="3906"/>
                  </a:lnTo>
                  <a:cubicBezTo>
                    <a:pt x="3834" y="3906"/>
                    <a:pt x="3894" y="3834"/>
                    <a:pt x="3894" y="3751"/>
                  </a:cubicBezTo>
                  <a:cubicBezTo>
                    <a:pt x="3894" y="3668"/>
                    <a:pt x="3823" y="3608"/>
                    <a:pt x="3751" y="3608"/>
                  </a:cubicBezTo>
                  <a:lnTo>
                    <a:pt x="310" y="3608"/>
                  </a:lnTo>
                  <a:lnTo>
                    <a:pt x="310" y="155"/>
                  </a:lnTo>
                  <a:lnTo>
                    <a:pt x="298" y="155"/>
                  </a:lnTo>
                  <a:cubicBezTo>
                    <a:pt x="298" y="72"/>
                    <a:pt x="215" y="1"/>
                    <a:pt x="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95;p63">
              <a:extLst>
                <a:ext uri="{FF2B5EF4-FFF2-40B4-BE49-F238E27FC236}">
                  <a16:creationId xmlns:a16="http://schemas.microsoft.com/office/drawing/2014/main" id="{257EDA80-2276-4447-97E9-F42B74C8B8E3}"/>
                </a:ext>
              </a:extLst>
            </p:cNvPr>
            <p:cNvSpPr/>
            <p:nvPr/>
          </p:nvSpPr>
          <p:spPr>
            <a:xfrm>
              <a:off x="2466107" y="1776950"/>
              <a:ext cx="9517" cy="16711"/>
            </a:xfrm>
            <a:custGeom>
              <a:avLst/>
              <a:gdLst/>
              <a:ahLst/>
              <a:cxnLst/>
              <a:rect l="l" t="t" r="r" b="b"/>
              <a:pathLst>
                <a:path w="299" h="525" extrusionOk="0">
                  <a:moveTo>
                    <a:pt x="156" y="1"/>
                  </a:moveTo>
                  <a:cubicBezTo>
                    <a:pt x="60" y="1"/>
                    <a:pt x="1" y="72"/>
                    <a:pt x="1" y="144"/>
                  </a:cubicBezTo>
                  <a:lnTo>
                    <a:pt x="1" y="370"/>
                  </a:lnTo>
                  <a:cubicBezTo>
                    <a:pt x="1" y="465"/>
                    <a:pt x="84" y="525"/>
                    <a:pt x="156" y="525"/>
                  </a:cubicBezTo>
                  <a:cubicBezTo>
                    <a:pt x="239" y="525"/>
                    <a:pt x="299" y="441"/>
                    <a:pt x="299" y="370"/>
                  </a:cubicBezTo>
                  <a:lnTo>
                    <a:pt x="299" y="144"/>
                  </a:lnTo>
                  <a:cubicBezTo>
                    <a:pt x="299" y="60"/>
                    <a:pt x="227"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696;p63">
              <a:extLst>
                <a:ext uri="{FF2B5EF4-FFF2-40B4-BE49-F238E27FC236}">
                  <a16:creationId xmlns:a16="http://schemas.microsoft.com/office/drawing/2014/main" id="{FB377644-447D-41CE-B10D-47E6E8534CD5}"/>
                </a:ext>
              </a:extLst>
            </p:cNvPr>
            <p:cNvSpPr/>
            <p:nvPr/>
          </p:nvSpPr>
          <p:spPr>
            <a:xfrm>
              <a:off x="2384272" y="1587944"/>
              <a:ext cx="16329" cy="15087"/>
            </a:xfrm>
            <a:custGeom>
              <a:avLst/>
              <a:gdLst/>
              <a:ahLst/>
              <a:cxnLst/>
              <a:rect l="l" t="t" r="r" b="b"/>
              <a:pathLst>
                <a:path w="513" h="474" extrusionOk="0">
                  <a:moveTo>
                    <a:pt x="173" y="0"/>
                  </a:moveTo>
                  <a:cubicBezTo>
                    <a:pt x="131" y="0"/>
                    <a:pt x="89" y="15"/>
                    <a:pt x="60" y="45"/>
                  </a:cubicBezTo>
                  <a:cubicBezTo>
                    <a:pt x="0" y="105"/>
                    <a:pt x="0" y="212"/>
                    <a:pt x="60" y="271"/>
                  </a:cubicBezTo>
                  <a:lnTo>
                    <a:pt x="238" y="426"/>
                  </a:lnTo>
                  <a:cubicBezTo>
                    <a:pt x="274" y="462"/>
                    <a:pt x="310" y="474"/>
                    <a:pt x="345" y="474"/>
                  </a:cubicBezTo>
                  <a:cubicBezTo>
                    <a:pt x="393" y="474"/>
                    <a:pt x="417" y="462"/>
                    <a:pt x="453" y="426"/>
                  </a:cubicBezTo>
                  <a:cubicBezTo>
                    <a:pt x="512" y="367"/>
                    <a:pt x="512" y="271"/>
                    <a:pt x="453" y="212"/>
                  </a:cubicBezTo>
                  <a:lnTo>
                    <a:pt x="286" y="45"/>
                  </a:lnTo>
                  <a:cubicBezTo>
                    <a:pt x="256" y="15"/>
                    <a:pt x="214"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97;p63">
              <a:extLst>
                <a:ext uri="{FF2B5EF4-FFF2-40B4-BE49-F238E27FC236}">
                  <a16:creationId xmlns:a16="http://schemas.microsoft.com/office/drawing/2014/main" id="{28D0B74D-2994-43BA-AA51-39056AD58FD9}"/>
                </a:ext>
              </a:extLst>
            </p:cNvPr>
            <p:cNvSpPr/>
            <p:nvPr/>
          </p:nvSpPr>
          <p:spPr>
            <a:xfrm>
              <a:off x="2541544" y="1745216"/>
              <a:ext cx="15565" cy="15087"/>
            </a:xfrm>
            <a:custGeom>
              <a:avLst/>
              <a:gdLst/>
              <a:ahLst/>
              <a:cxnLst/>
              <a:rect l="l" t="t" r="r" b="b"/>
              <a:pathLst>
                <a:path w="489" h="474" extrusionOk="0">
                  <a:moveTo>
                    <a:pt x="171" y="0"/>
                  </a:moveTo>
                  <a:cubicBezTo>
                    <a:pt x="131" y="0"/>
                    <a:pt x="89" y="15"/>
                    <a:pt x="60" y="45"/>
                  </a:cubicBezTo>
                  <a:cubicBezTo>
                    <a:pt x="0" y="105"/>
                    <a:pt x="0" y="212"/>
                    <a:pt x="60" y="259"/>
                  </a:cubicBezTo>
                  <a:lnTo>
                    <a:pt x="226" y="426"/>
                  </a:lnTo>
                  <a:cubicBezTo>
                    <a:pt x="250" y="462"/>
                    <a:pt x="298" y="474"/>
                    <a:pt x="334" y="474"/>
                  </a:cubicBezTo>
                  <a:cubicBezTo>
                    <a:pt x="369" y="474"/>
                    <a:pt x="405" y="462"/>
                    <a:pt x="429" y="426"/>
                  </a:cubicBezTo>
                  <a:cubicBezTo>
                    <a:pt x="488" y="367"/>
                    <a:pt x="488" y="259"/>
                    <a:pt x="429" y="212"/>
                  </a:cubicBezTo>
                  <a:lnTo>
                    <a:pt x="274" y="45"/>
                  </a:lnTo>
                  <a:cubicBezTo>
                    <a:pt x="250" y="15"/>
                    <a:pt x="212" y="0"/>
                    <a:pt x="1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98;p63">
              <a:extLst>
                <a:ext uri="{FF2B5EF4-FFF2-40B4-BE49-F238E27FC236}">
                  <a16:creationId xmlns:a16="http://schemas.microsoft.com/office/drawing/2014/main" id="{C6AC5F5B-51FB-4D00-B259-48C9FA09C598}"/>
                </a:ext>
              </a:extLst>
            </p:cNvPr>
            <p:cNvSpPr/>
            <p:nvPr/>
          </p:nvSpPr>
          <p:spPr>
            <a:xfrm>
              <a:off x="2541544" y="1587944"/>
              <a:ext cx="16329" cy="15087"/>
            </a:xfrm>
            <a:custGeom>
              <a:avLst/>
              <a:gdLst/>
              <a:ahLst/>
              <a:cxnLst/>
              <a:rect l="l" t="t" r="r" b="b"/>
              <a:pathLst>
                <a:path w="513" h="474" extrusionOk="0">
                  <a:moveTo>
                    <a:pt x="340" y="0"/>
                  </a:moveTo>
                  <a:cubicBezTo>
                    <a:pt x="298" y="0"/>
                    <a:pt x="256" y="15"/>
                    <a:pt x="226" y="45"/>
                  </a:cubicBezTo>
                  <a:lnTo>
                    <a:pt x="60" y="212"/>
                  </a:lnTo>
                  <a:cubicBezTo>
                    <a:pt x="0" y="271"/>
                    <a:pt x="0" y="367"/>
                    <a:pt x="60" y="426"/>
                  </a:cubicBezTo>
                  <a:cubicBezTo>
                    <a:pt x="95" y="462"/>
                    <a:pt x="131" y="474"/>
                    <a:pt x="167" y="474"/>
                  </a:cubicBezTo>
                  <a:cubicBezTo>
                    <a:pt x="215" y="474"/>
                    <a:pt x="250" y="462"/>
                    <a:pt x="286" y="426"/>
                  </a:cubicBezTo>
                  <a:lnTo>
                    <a:pt x="453" y="271"/>
                  </a:lnTo>
                  <a:cubicBezTo>
                    <a:pt x="512" y="212"/>
                    <a:pt x="512" y="105"/>
                    <a:pt x="453" y="45"/>
                  </a:cubicBezTo>
                  <a:cubicBezTo>
                    <a:pt x="423" y="15"/>
                    <a:pt x="381" y="0"/>
                    <a:pt x="3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99;p63">
              <a:extLst>
                <a:ext uri="{FF2B5EF4-FFF2-40B4-BE49-F238E27FC236}">
                  <a16:creationId xmlns:a16="http://schemas.microsoft.com/office/drawing/2014/main" id="{60E5ACDC-DF69-4D34-900D-68C46533A3DC}"/>
                </a:ext>
              </a:extLst>
            </p:cNvPr>
            <p:cNvSpPr/>
            <p:nvPr/>
          </p:nvSpPr>
          <p:spPr>
            <a:xfrm>
              <a:off x="2384654" y="1744452"/>
              <a:ext cx="15947" cy="15469"/>
            </a:xfrm>
            <a:custGeom>
              <a:avLst/>
              <a:gdLst/>
              <a:ahLst/>
              <a:cxnLst/>
              <a:rect l="l" t="t" r="r" b="b"/>
              <a:pathLst>
                <a:path w="501" h="486" extrusionOk="0">
                  <a:moveTo>
                    <a:pt x="327" y="1"/>
                  </a:moveTo>
                  <a:cubicBezTo>
                    <a:pt x="286" y="1"/>
                    <a:pt x="244" y="16"/>
                    <a:pt x="214" y="45"/>
                  </a:cubicBezTo>
                  <a:lnTo>
                    <a:pt x="48" y="212"/>
                  </a:lnTo>
                  <a:cubicBezTo>
                    <a:pt x="0" y="272"/>
                    <a:pt x="0" y="379"/>
                    <a:pt x="60" y="438"/>
                  </a:cubicBezTo>
                  <a:cubicBezTo>
                    <a:pt x="95" y="462"/>
                    <a:pt x="143" y="486"/>
                    <a:pt x="167" y="486"/>
                  </a:cubicBezTo>
                  <a:cubicBezTo>
                    <a:pt x="202" y="486"/>
                    <a:pt x="238" y="462"/>
                    <a:pt x="274" y="438"/>
                  </a:cubicBezTo>
                  <a:lnTo>
                    <a:pt x="441" y="272"/>
                  </a:lnTo>
                  <a:cubicBezTo>
                    <a:pt x="500" y="212"/>
                    <a:pt x="500" y="105"/>
                    <a:pt x="441" y="45"/>
                  </a:cubicBezTo>
                  <a:cubicBezTo>
                    <a:pt x="411" y="16"/>
                    <a:pt x="369" y="1"/>
                    <a:pt x="3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700;p63">
              <a:extLst>
                <a:ext uri="{FF2B5EF4-FFF2-40B4-BE49-F238E27FC236}">
                  <a16:creationId xmlns:a16="http://schemas.microsoft.com/office/drawing/2014/main" id="{9C31DC55-AA41-4171-AA5C-D425442149F4}"/>
                </a:ext>
              </a:extLst>
            </p:cNvPr>
            <p:cNvSpPr/>
            <p:nvPr/>
          </p:nvSpPr>
          <p:spPr>
            <a:xfrm>
              <a:off x="2360018" y="1624548"/>
              <a:ext cx="18207" cy="12605"/>
            </a:xfrm>
            <a:custGeom>
              <a:avLst/>
              <a:gdLst/>
              <a:ahLst/>
              <a:cxnLst/>
              <a:rect l="l" t="t" r="r" b="b"/>
              <a:pathLst>
                <a:path w="572" h="396" extrusionOk="0">
                  <a:moveTo>
                    <a:pt x="179" y="0"/>
                  </a:moveTo>
                  <a:cubicBezTo>
                    <a:pt x="125" y="0"/>
                    <a:pt x="71" y="33"/>
                    <a:pt x="36" y="86"/>
                  </a:cubicBezTo>
                  <a:cubicBezTo>
                    <a:pt x="0" y="157"/>
                    <a:pt x="36" y="252"/>
                    <a:pt x="107" y="288"/>
                  </a:cubicBezTo>
                  <a:lnTo>
                    <a:pt x="322" y="383"/>
                  </a:lnTo>
                  <a:cubicBezTo>
                    <a:pt x="333" y="395"/>
                    <a:pt x="357" y="395"/>
                    <a:pt x="381" y="395"/>
                  </a:cubicBezTo>
                  <a:cubicBezTo>
                    <a:pt x="429" y="395"/>
                    <a:pt x="500" y="371"/>
                    <a:pt x="524" y="312"/>
                  </a:cubicBezTo>
                  <a:cubicBezTo>
                    <a:pt x="572" y="217"/>
                    <a:pt x="524" y="133"/>
                    <a:pt x="453" y="98"/>
                  </a:cubicBezTo>
                  <a:lnTo>
                    <a:pt x="238" y="14"/>
                  </a:lnTo>
                  <a:cubicBezTo>
                    <a:pt x="219" y="5"/>
                    <a:pt x="199"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701;p63">
              <a:extLst>
                <a:ext uri="{FF2B5EF4-FFF2-40B4-BE49-F238E27FC236}">
                  <a16:creationId xmlns:a16="http://schemas.microsoft.com/office/drawing/2014/main" id="{52A05818-3196-4E8D-93FB-7F2BAE459CC4}"/>
                </a:ext>
              </a:extLst>
            </p:cNvPr>
            <p:cNvSpPr/>
            <p:nvPr/>
          </p:nvSpPr>
          <p:spPr>
            <a:xfrm>
              <a:off x="2564271" y="1711126"/>
              <a:ext cx="17475" cy="12796"/>
            </a:xfrm>
            <a:custGeom>
              <a:avLst/>
              <a:gdLst/>
              <a:ahLst/>
              <a:cxnLst/>
              <a:rect l="l" t="t" r="r" b="b"/>
              <a:pathLst>
                <a:path w="549" h="402" extrusionOk="0">
                  <a:moveTo>
                    <a:pt x="184" y="0"/>
                  </a:moveTo>
                  <a:cubicBezTo>
                    <a:pt x="125" y="0"/>
                    <a:pt x="63" y="29"/>
                    <a:pt x="36" y="92"/>
                  </a:cubicBezTo>
                  <a:cubicBezTo>
                    <a:pt x="1" y="164"/>
                    <a:pt x="36" y="247"/>
                    <a:pt x="108" y="295"/>
                  </a:cubicBezTo>
                  <a:lnTo>
                    <a:pt x="310" y="390"/>
                  </a:lnTo>
                  <a:cubicBezTo>
                    <a:pt x="334" y="402"/>
                    <a:pt x="358" y="402"/>
                    <a:pt x="370" y="402"/>
                  </a:cubicBezTo>
                  <a:cubicBezTo>
                    <a:pt x="429" y="402"/>
                    <a:pt x="489" y="366"/>
                    <a:pt x="524" y="307"/>
                  </a:cubicBezTo>
                  <a:cubicBezTo>
                    <a:pt x="548" y="235"/>
                    <a:pt x="524" y="140"/>
                    <a:pt x="453" y="104"/>
                  </a:cubicBezTo>
                  <a:lnTo>
                    <a:pt x="239" y="9"/>
                  </a:lnTo>
                  <a:cubicBezTo>
                    <a:pt x="221" y="3"/>
                    <a:pt x="203" y="0"/>
                    <a:pt x="1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702;p63">
              <a:extLst>
                <a:ext uri="{FF2B5EF4-FFF2-40B4-BE49-F238E27FC236}">
                  <a16:creationId xmlns:a16="http://schemas.microsoft.com/office/drawing/2014/main" id="{42749566-58C4-4D63-A253-121006802560}"/>
                </a:ext>
              </a:extLst>
            </p:cNvPr>
            <p:cNvSpPr/>
            <p:nvPr/>
          </p:nvSpPr>
          <p:spPr>
            <a:xfrm>
              <a:off x="2507805" y="1563912"/>
              <a:ext cx="14069" cy="16392"/>
            </a:xfrm>
            <a:custGeom>
              <a:avLst/>
              <a:gdLst/>
              <a:ahLst/>
              <a:cxnLst/>
              <a:rect l="l" t="t" r="r" b="b"/>
              <a:pathLst>
                <a:path w="442" h="515" extrusionOk="0">
                  <a:moveTo>
                    <a:pt x="273" y="0"/>
                  </a:moveTo>
                  <a:cubicBezTo>
                    <a:pt x="215" y="0"/>
                    <a:pt x="154" y="33"/>
                    <a:pt x="120" y="86"/>
                  </a:cubicBezTo>
                  <a:lnTo>
                    <a:pt x="36" y="288"/>
                  </a:lnTo>
                  <a:cubicBezTo>
                    <a:pt x="1" y="371"/>
                    <a:pt x="36" y="455"/>
                    <a:pt x="108" y="502"/>
                  </a:cubicBezTo>
                  <a:cubicBezTo>
                    <a:pt x="120" y="514"/>
                    <a:pt x="155" y="514"/>
                    <a:pt x="167" y="514"/>
                  </a:cubicBezTo>
                  <a:cubicBezTo>
                    <a:pt x="227" y="514"/>
                    <a:pt x="286" y="490"/>
                    <a:pt x="322" y="431"/>
                  </a:cubicBezTo>
                  <a:lnTo>
                    <a:pt x="405" y="217"/>
                  </a:lnTo>
                  <a:cubicBezTo>
                    <a:pt x="441" y="145"/>
                    <a:pt x="405" y="50"/>
                    <a:pt x="334" y="14"/>
                  </a:cubicBezTo>
                  <a:cubicBezTo>
                    <a:pt x="315" y="5"/>
                    <a:pt x="294"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703;p63">
              <a:extLst>
                <a:ext uri="{FF2B5EF4-FFF2-40B4-BE49-F238E27FC236}">
                  <a16:creationId xmlns:a16="http://schemas.microsoft.com/office/drawing/2014/main" id="{3B6F84ED-3D1F-43B8-BC99-95AE08C5E24A}"/>
                </a:ext>
              </a:extLst>
            </p:cNvPr>
            <p:cNvSpPr/>
            <p:nvPr/>
          </p:nvSpPr>
          <p:spPr>
            <a:xfrm>
              <a:off x="2420654" y="1767974"/>
              <a:ext cx="14419" cy="16583"/>
            </a:xfrm>
            <a:custGeom>
              <a:avLst/>
              <a:gdLst/>
              <a:ahLst/>
              <a:cxnLst/>
              <a:rect l="l" t="t" r="r" b="b"/>
              <a:pathLst>
                <a:path w="453" h="521" extrusionOk="0">
                  <a:moveTo>
                    <a:pt x="290" y="0"/>
                  </a:moveTo>
                  <a:cubicBezTo>
                    <a:pt x="231" y="0"/>
                    <a:pt x="170" y="29"/>
                    <a:pt x="143" y="92"/>
                  </a:cubicBezTo>
                  <a:lnTo>
                    <a:pt x="48" y="295"/>
                  </a:lnTo>
                  <a:cubicBezTo>
                    <a:pt x="0" y="366"/>
                    <a:pt x="48" y="473"/>
                    <a:pt x="119" y="509"/>
                  </a:cubicBezTo>
                  <a:cubicBezTo>
                    <a:pt x="143" y="521"/>
                    <a:pt x="167" y="521"/>
                    <a:pt x="179" y="521"/>
                  </a:cubicBezTo>
                  <a:cubicBezTo>
                    <a:pt x="238" y="521"/>
                    <a:pt x="298" y="485"/>
                    <a:pt x="333" y="426"/>
                  </a:cubicBezTo>
                  <a:lnTo>
                    <a:pt x="417" y="223"/>
                  </a:lnTo>
                  <a:cubicBezTo>
                    <a:pt x="453" y="152"/>
                    <a:pt x="417" y="56"/>
                    <a:pt x="345" y="9"/>
                  </a:cubicBezTo>
                  <a:cubicBezTo>
                    <a:pt x="328" y="3"/>
                    <a:pt x="309" y="0"/>
                    <a:pt x="2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704;p63">
              <a:extLst>
                <a:ext uri="{FF2B5EF4-FFF2-40B4-BE49-F238E27FC236}">
                  <a16:creationId xmlns:a16="http://schemas.microsoft.com/office/drawing/2014/main" id="{60245EE0-C341-4C9D-8BD8-5D56DCB656D6}"/>
                </a:ext>
              </a:extLst>
            </p:cNvPr>
            <p:cNvSpPr/>
            <p:nvPr/>
          </p:nvSpPr>
          <p:spPr>
            <a:xfrm>
              <a:off x="2422532" y="1562448"/>
              <a:ext cx="14451" cy="17093"/>
            </a:xfrm>
            <a:custGeom>
              <a:avLst/>
              <a:gdLst/>
              <a:ahLst/>
              <a:cxnLst/>
              <a:rect l="l" t="t" r="r" b="b"/>
              <a:pathLst>
                <a:path w="454" h="537" extrusionOk="0">
                  <a:moveTo>
                    <a:pt x="184" y="0"/>
                  </a:moveTo>
                  <a:cubicBezTo>
                    <a:pt x="164" y="0"/>
                    <a:pt x="142" y="4"/>
                    <a:pt x="120" y="13"/>
                  </a:cubicBezTo>
                  <a:cubicBezTo>
                    <a:pt x="48" y="36"/>
                    <a:pt x="1" y="132"/>
                    <a:pt x="36" y="215"/>
                  </a:cubicBezTo>
                  <a:lnTo>
                    <a:pt x="120" y="429"/>
                  </a:lnTo>
                  <a:cubicBezTo>
                    <a:pt x="155" y="501"/>
                    <a:pt x="215" y="536"/>
                    <a:pt x="274" y="536"/>
                  </a:cubicBezTo>
                  <a:cubicBezTo>
                    <a:pt x="286" y="536"/>
                    <a:pt x="322" y="536"/>
                    <a:pt x="334" y="513"/>
                  </a:cubicBezTo>
                  <a:cubicBezTo>
                    <a:pt x="405" y="489"/>
                    <a:pt x="453" y="394"/>
                    <a:pt x="417" y="310"/>
                  </a:cubicBezTo>
                  <a:lnTo>
                    <a:pt x="334" y="96"/>
                  </a:lnTo>
                  <a:cubicBezTo>
                    <a:pt x="307" y="41"/>
                    <a:pt x="251" y="0"/>
                    <a:pt x="1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05;p63">
              <a:extLst>
                <a:ext uri="{FF2B5EF4-FFF2-40B4-BE49-F238E27FC236}">
                  <a16:creationId xmlns:a16="http://schemas.microsoft.com/office/drawing/2014/main" id="{095394C1-FE09-48F0-9F47-1649DEBCF935}"/>
                </a:ext>
              </a:extLst>
            </p:cNvPr>
            <p:cNvSpPr/>
            <p:nvPr/>
          </p:nvSpPr>
          <p:spPr>
            <a:xfrm>
              <a:off x="2505545" y="1768770"/>
              <a:ext cx="14037" cy="16552"/>
            </a:xfrm>
            <a:custGeom>
              <a:avLst/>
              <a:gdLst/>
              <a:ahLst/>
              <a:cxnLst/>
              <a:rect l="l" t="t" r="r" b="b"/>
              <a:pathLst>
                <a:path w="441" h="520" extrusionOk="0">
                  <a:moveTo>
                    <a:pt x="195" y="0"/>
                  </a:moveTo>
                  <a:cubicBezTo>
                    <a:pt x="171" y="0"/>
                    <a:pt x="146" y="6"/>
                    <a:pt x="119" y="20"/>
                  </a:cubicBezTo>
                  <a:cubicBezTo>
                    <a:pt x="48" y="43"/>
                    <a:pt x="0" y="139"/>
                    <a:pt x="24" y="222"/>
                  </a:cubicBezTo>
                  <a:lnTo>
                    <a:pt x="119" y="436"/>
                  </a:lnTo>
                  <a:cubicBezTo>
                    <a:pt x="155" y="496"/>
                    <a:pt x="214" y="520"/>
                    <a:pt x="274" y="520"/>
                  </a:cubicBezTo>
                  <a:cubicBezTo>
                    <a:pt x="286" y="520"/>
                    <a:pt x="310" y="520"/>
                    <a:pt x="322" y="508"/>
                  </a:cubicBezTo>
                  <a:cubicBezTo>
                    <a:pt x="405" y="472"/>
                    <a:pt x="441" y="389"/>
                    <a:pt x="417" y="293"/>
                  </a:cubicBezTo>
                  <a:lnTo>
                    <a:pt x="322" y="91"/>
                  </a:lnTo>
                  <a:cubicBezTo>
                    <a:pt x="304" y="39"/>
                    <a:pt x="256" y="0"/>
                    <a:pt x="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06;p63">
              <a:extLst>
                <a:ext uri="{FF2B5EF4-FFF2-40B4-BE49-F238E27FC236}">
                  <a16:creationId xmlns:a16="http://schemas.microsoft.com/office/drawing/2014/main" id="{2A200E93-432A-44FC-80FB-4DD7FBCAA20A}"/>
                </a:ext>
              </a:extLst>
            </p:cNvPr>
            <p:cNvSpPr/>
            <p:nvPr/>
          </p:nvSpPr>
          <p:spPr>
            <a:xfrm>
              <a:off x="2565417" y="1625885"/>
              <a:ext cx="17825" cy="13146"/>
            </a:xfrm>
            <a:custGeom>
              <a:avLst/>
              <a:gdLst/>
              <a:ahLst/>
              <a:cxnLst/>
              <a:rect l="l" t="t" r="r" b="b"/>
              <a:pathLst>
                <a:path w="560" h="413" extrusionOk="0">
                  <a:moveTo>
                    <a:pt x="378" y="1"/>
                  </a:moveTo>
                  <a:cubicBezTo>
                    <a:pt x="360" y="1"/>
                    <a:pt x="341" y="3"/>
                    <a:pt x="322" y="8"/>
                  </a:cubicBezTo>
                  <a:lnTo>
                    <a:pt x="119" y="103"/>
                  </a:lnTo>
                  <a:cubicBezTo>
                    <a:pt x="36" y="127"/>
                    <a:pt x="0" y="222"/>
                    <a:pt x="24" y="306"/>
                  </a:cubicBezTo>
                  <a:cubicBezTo>
                    <a:pt x="60" y="365"/>
                    <a:pt x="96" y="413"/>
                    <a:pt x="179" y="413"/>
                  </a:cubicBezTo>
                  <a:cubicBezTo>
                    <a:pt x="191" y="413"/>
                    <a:pt x="215" y="413"/>
                    <a:pt x="227" y="401"/>
                  </a:cubicBezTo>
                  <a:lnTo>
                    <a:pt x="441" y="306"/>
                  </a:lnTo>
                  <a:cubicBezTo>
                    <a:pt x="512" y="282"/>
                    <a:pt x="560" y="187"/>
                    <a:pt x="524" y="103"/>
                  </a:cubicBezTo>
                  <a:cubicBezTo>
                    <a:pt x="505" y="37"/>
                    <a:pt x="449"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07;p63">
              <a:extLst>
                <a:ext uri="{FF2B5EF4-FFF2-40B4-BE49-F238E27FC236}">
                  <a16:creationId xmlns:a16="http://schemas.microsoft.com/office/drawing/2014/main" id="{38A5D9A0-659D-47B6-9EFC-6A7FD952204D}"/>
                </a:ext>
              </a:extLst>
            </p:cNvPr>
            <p:cNvSpPr/>
            <p:nvPr/>
          </p:nvSpPr>
          <p:spPr>
            <a:xfrm>
              <a:off x="2359254" y="1709312"/>
              <a:ext cx="17825" cy="12732"/>
            </a:xfrm>
            <a:custGeom>
              <a:avLst/>
              <a:gdLst/>
              <a:ahLst/>
              <a:cxnLst/>
              <a:rect l="l" t="t" r="r" b="b"/>
              <a:pathLst>
                <a:path w="560" h="400" extrusionOk="0">
                  <a:moveTo>
                    <a:pt x="372" y="0"/>
                  </a:moveTo>
                  <a:cubicBezTo>
                    <a:pt x="356" y="0"/>
                    <a:pt x="339" y="2"/>
                    <a:pt x="322" y="6"/>
                  </a:cubicBezTo>
                  <a:lnTo>
                    <a:pt x="119" y="102"/>
                  </a:lnTo>
                  <a:cubicBezTo>
                    <a:pt x="48" y="125"/>
                    <a:pt x="0" y="221"/>
                    <a:pt x="24" y="304"/>
                  </a:cubicBezTo>
                  <a:cubicBezTo>
                    <a:pt x="60" y="364"/>
                    <a:pt x="119" y="399"/>
                    <a:pt x="179" y="399"/>
                  </a:cubicBezTo>
                  <a:cubicBezTo>
                    <a:pt x="191" y="399"/>
                    <a:pt x="227" y="399"/>
                    <a:pt x="238" y="387"/>
                  </a:cubicBezTo>
                  <a:lnTo>
                    <a:pt x="441" y="292"/>
                  </a:lnTo>
                  <a:cubicBezTo>
                    <a:pt x="512" y="268"/>
                    <a:pt x="560" y="173"/>
                    <a:pt x="536" y="90"/>
                  </a:cubicBezTo>
                  <a:cubicBezTo>
                    <a:pt x="507" y="41"/>
                    <a:pt x="445" y="0"/>
                    <a:pt x="3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atin typeface="Rajdhani" panose="020B0604020202020204" charset="0"/>
                <a:cs typeface="Rajdhani" panose="020B0604020202020204" charset="0"/>
              </a:rPr>
              <a:t>The Problem</a:t>
            </a:r>
            <a:endParaRPr sz="3200" dirty="0">
              <a:solidFill>
                <a:srgbClr val="F3F3F3"/>
              </a:solidFill>
              <a:latin typeface="Rajdhani" panose="020B0604020202020204" charset="0"/>
              <a:cs typeface="Rajdhani" panose="020B0604020202020204" charset="0"/>
            </a:endParaRPr>
          </a:p>
        </p:txBody>
      </p:sp>
      <p:sp>
        <p:nvSpPr>
          <p:cNvPr id="110" name="Google Shape;110;p25"/>
          <p:cNvSpPr txBox="1">
            <a:spLocks noGrp="1"/>
          </p:cNvSpPr>
          <p:nvPr>
            <p:ph type="body" idx="1"/>
          </p:nvPr>
        </p:nvSpPr>
        <p:spPr>
          <a:xfrm>
            <a:off x="720000" y="1167586"/>
            <a:ext cx="7704000" cy="360600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US" sz="2800" b="1" dirty="0">
                <a:latin typeface="Fira Sans Condensed" panose="020B0604020202020204" charset="0"/>
              </a:rPr>
              <a:t>Transportation </a:t>
            </a:r>
          </a:p>
          <a:p>
            <a:pPr marL="0" lvl="0" indent="0" algn="l" rtl="0">
              <a:spcBef>
                <a:spcPts val="0"/>
              </a:spcBef>
              <a:spcAft>
                <a:spcPts val="0"/>
              </a:spcAft>
              <a:buNone/>
            </a:pPr>
            <a:endParaRPr lang="en-US" sz="2000" b="1" dirty="0">
              <a:latin typeface="Fira Sans Condensed" panose="020B0604020202020204" charset="0"/>
            </a:endParaRPr>
          </a:p>
          <a:p>
            <a:pPr marL="0" lvl="0" indent="0" algn="l" rtl="0">
              <a:spcBef>
                <a:spcPts val="0"/>
              </a:spcBef>
              <a:spcAft>
                <a:spcPts val="0"/>
              </a:spcAft>
              <a:buNone/>
            </a:pPr>
            <a:r>
              <a:rPr lang="en-US" sz="2000" b="1" dirty="0">
                <a:latin typeface="Fira Sans Condensed" panose="020B0604020202020204" charset="0"/>
              </a:rPr>
              <a:t>    </a:t>
            </a:r>
            <a:r>
              <a:rPr lang="en-US" sz="2000" dirty="0">
                <a:latin typeface="Fira Sans Condensed" panose="020B0604020202020204" charset="0"/>
              </a:rPr>
              <a:t>Truck drivers are always under pressure to meet their target time</a:t>
            </a:r>
            <a:r>
              <a:rPr lang="en-US" sz="1800" dirty="0">
                <a:latin typeface="Fira Sans Condensed" panose="020B0604020202020204" charset="0"/>
              </a:rPr>
              <a:t>.</a:t>
            </a:r>
          </a:p>
          <a:p>
            <a:pPr marL="0" lvl="0" indent="0" algn="l" rtl="0">
              <a:spcBef>
                <a:spcPts val="0"/>
              </a:spcBef>
              <a:spcAft>
                <a:spcPts val="0"/>
              </a:spcAft>
              <a:buNone/>
            </a:pPr>
            <a:r>
              <a:rPr lang="en-US" dirty="0">
                <a:latin typeface="Fira Sans Condensed" panose="020B0604020202020204" charset="0"/>
              </a:rPr>
              <a:t> </a:t>
            </a:r>
            <a:endParaRPr lang="en-US" dirty="0">
              <a:solidFill>
                <a:srgbClr val="F3F3F3"/>
              </a:solidFill>
              <a:latin typeface="Fira Sans Condensed" panose="020B0604020202020204" charset="0"/>
            </a:endParaRPr>
          </a:p>
          <a:p>
            <a:pPr marL="0" lvl="0" indent="0" algn="l" rtl="0">
              <a:spcBef>
                <a:spcPts val="1600"/>
              </a:spcBef>
              <a:spcAft>
                <a:spcPts val="1600"/>
              </a:spcAft>
              <a:buNone/>
            </a:pPr>
            <a:r>
              <a:rPr lang="en-US" sz="1400" dirty="0">
                <a:solidFill>
                  <a:srgbClr val="F3F3F3"/>
                </a:solidFill>
                <a:latin typeface="Fira Sans Condensed" panose="020B0604020202020204" charset="0"/>
              </a:rPr>
              <a:t>     </a:t>
            </a:r>
            <a:r>
              <a:rPr lang="en-US" sz="2000" dirty="0">
                <a:solidFill>
                  <a:srgbClr val="F3F3F3"/>
                </a:solidFill>
                <a:latin typeface="Fira Sans Condensed" panose="020B0604020202020204" charset="0"/>
              </a:rPr>
              <a:t>Insufficient sleep causing Accident.</a:t>
            </a:r>
            <a:endParaRPr sz="1400" dirty="0">
              <a:solidFill>
                <a:srgbClr val="F3F3F3"/>
              </a:solidFill>
              <a:latin typeface="Fira Sans Condensed" panose="020B0604020202020204" charset="0"/>
            </a:endParaRPr>
          </a:p>
        </p:txBody>
      </p:sp>
      <p:cxnSp>
        <p:nvCxnSpPr>
          <p:cNvPr id="4" name="Google Shape;177;p30">
            <a:extLst>
              <a:ext uri="{FF2B5EF4-FFF2-40B4-BE49-F238E27FC236}">
                <a16:creationId xmlns:a16="http://schemas.microsoft.com/office/drawing/2014/main" id="{19B98F37-D8DE-4B14-8255-F10F43B07803}"/>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grpSp>
        <p:nvGrpSpPr>
          <p:cNvPr id="5" name="Google Shape;13690;p63">
            <a:extLst>
              <a:ext uri="{FF2B5EF4-FFF2-40B4-BE49-F238E27FC236}">
                <a16:creationId xmlns:a16="http://schemas.microsoft.com/office/drawing/2014/main" id="{9BEC0F74-F757-40E7-BA05-10901CDC138E}"/>
              </a:ext>
            </a:extLst>
          </p:cNvPr>
          <p:cNvGrpSpPr/>
          <p:nvPr/>
        </p:nvGrpSpPr>
        <p:grpSpPr>
          <a:xfrm>
            <a:off x="720000" y="2802873"/>
            <a:ext cx="336188" cy="335425"/>
            <a:chOff x="2302788" y="1505981"/>
            <a:chExt cx="336188" cy="335425"/>
          </a:xfrm>
          <a:solidFill>
            <a:schemeClr val="accent2">
              <a:lumMod val="20000"/>
              <a:lumOff val="80000"/>
            </a:schemeClr>
          </a:solidFill>
        </p:grpSpPr>
        <p:sp>
          <p:nvSpPr>
            <p:cNvPr id="6" name="Google Shape;13691;p63">
              <a:extLst>
                <a:ext uri="{FF2B5EF4-FFF2-40B4-BE49-F238E27FC236}">
                  <a16:creationId xmlns:a16="http://schemas.microsoft.com/office/drawing/2014/main" id="{9B8FD139-A9F4-49D9-9F31-B04611DCF0C1}"/>
                </a:ext>
              </a:extLst>
            </p:cNvPr>
            <p:cNvSpPr/>
            <p:nvPr/>
          </p:nvSpPr>
          <p:spPr>
            <a:xfrm>
              <a:off x="2302788" y="1505981"/>
              <a:ext cx="336188" cy="335425"/>
            </a:xfrm>
            <a:custGeom>
              <a:avLst/>
              <a:gdLst/>
              <a:ahLst/>
              <a:cxnLst/>
              <a:rect l="l" t="t" r="r" b="b"/>
              <a:pathLst>
                <a:path w="10562" h="10538" extrusionOk="0">
                  <a:moveTo>
                    <a:pt x="5275" y="1"/>
                  </a:moveTo>
                  <a:cubicBezTo>
                    <a:pt x="3858" y="1"/>
                    <a:pt x="2536" y="548"/>
                    <a:pt x="1548" y="1548"/>
                  </a:cubicBezTo>
                  <a:cubicBezTo>
                    <a:pt x="548" y="2549"/>
                    <a:pt x="0" y="3870"/>
                    <a:pt x="0" y="5263"/>
                  </a:cubicBezTo>
                  <a:cubicBezTo>
                    <a:pt x="0" y="6668"/>
                    <a:pt x="548" y="8002"/>
                    <a:pt x="1548" y="8990"/>
                  </a:cubicBezTo>
                  <a:cubicBezTo>
                    <a:pt x="2548" y="9990"/>
                    <a:pt x="3870" y="10538"/>
                    <a:pt x="5275" y="10538"/>
                  </a:cubicBezTo>
                  <a:cubicBezTo>
                    <a:pt x="6680" y="10538"/>
                    <a:pt x="8013" y="9990"/>
                    <a:pt x="8989" y="8990"/>
                  </a:cubicBezTo>
                  <a:cubicBezTo>
                    <a:pt x="9990" y="7990"/>
                    <a:pt x="10537" y="6668"/>
                    <a:pt x="10537" y="5263"/>
                  </a:cubicBezTo>
                  <a:cubicBezTo>
                    <a:pt x="10561" y="5192"/>
                    <a:pt x="10549" y="5085"/>
                    <a:pt x="10549" y="5001"/>
                  </a:cubicBezTo>
                  <a:cubicBezTo>
                    <a:pt x="10549" y="4906"/>
                    <a:pt x="10478" y="4847"/>
                    <a:pt x="10394" y="4847"/>
                  </a:cubicBezTo>
                  <a:cubicBezTo>
                    <a:pt x="10299" y="4847"/>
                    <a:pt x="10240" y="4930"/>
                    <a:pt x="10240" y="5013"/>
                  </a:cubicBezTo>
                  <a:lnTo>
                    <a:pt x="10240" y="5287"/>
                  </a:lnTo>
                  <a:cubicBezTo>
                    <a:pt x="10240" y="6609"/>
                    <a:pt x="9716" y="7859"/>
                    <a:pt x="8787" y="8799"/>
                  </a:cubicBezTo>
                  <a:cubicBezTo>
                    <a:pt x="7846" y="9728"/>
                    <a:pt x="6596" y="10252"/>
                    <a:pt x="5275" y="10252"/>
                  </a:cubicBezTo>
                  <a:cubicBezTo>
                    <a:pt x="3941" y="10252"/>
                    <a:pt x="2691" y="9728"/>
                    <a:pt x="1762" y="8799"/>
                  </a:cubicBezTo>
                  <a:cubicBezTo>
                    <a:pt x="822" y="7859"/>
                    <a:pt x="298" y="6609"/>
                    <a:pt x="298" y="5287"/>
                  </a:cubicBezTo>
                  <a:cubicBezTo>
                    <a:pt x="298" y="3954"/>
                    <a:pt x="822" y="2703"/>
                    <a:pt x="1762" y="1775"/>
                  </a:cubicBezTo>
                  <a:cubicBezTo>
                    <a:pt x="2691" y="834"/>
                    <a:pt x="3941" y="310"/>
                    <a:pt x="5275" y="310"/>
                  </a:cubicBezTo>
                  <a:cubicBezTo>
                    <a:pt x="6442" y="310"/>
                    <a:pt x="7573" y="727"/>
                    <a:pt x="8466" y="1477"/>
                  </a:cubicBezTo>
                  <a:cubicBezTo>
                    <a:pt x="9347" y="2215"/>
                    <a:pt x="9942" y="3239"/>
                    <a:pt x="10156" y="4370"/>
                  </a:cubicBezTo>
                  <a:cubicBezTo>
                    <a:pt x="10167" y="4454"/>
                    <a:pt x="10223" y="4492"/>
                    <a:pt x="10301" y="4492"/>
                  </a:cubicBezTo>
                  <a:cubicBezTo>
                    <a:pt x="10312" y="4492"/>
                    <a:pt x="10323" y="4491"/>
                    <a:pt x="10335" y="4489"/>
                  </a:cubicBezTo>
                  <a:cubicBezTo>
                    <a:pt x="10418" y="4477"/>
                    <a:pt x="10466" y="4406"/>
                    <a:pt x="10454" y="4311"/>
                  </a:cubicBezTo>
                  <a:cubicBezTo>
                    <a:pt x="10228" y="3108"/>
                    <a:pt x="9597" y="2025"/>
                    <a:pt x="8668" y="1239"/>
                  </a:cubicBezTo>
                  <a:cubicBezTo>
                    <a:pt x="7716" y="429"/>
                    <a:pt x="6501" y="1"/>
                    <a:pt x="5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92;p63">
              <a:extLst>
                <a:ext uri="{FF2B5EF4-FFF2-40B4-BE49-F238E27FC236}">
                  <a16:creationId xmlns:a16="http://schemas.microsoft.com/office/drawing/2014/main" id="{7E09F51D-E916-4B69-BD00-21F86C9A8351}"/>
                </a:ext>
              </a:extLst>
            </p:cNvPr>
            <p:cNvSpPr/>
            <p:nvPr/>
          </p:nvSpPr>
          <p:spPr>
            <a:xfrm>
              <a:off x="2327806" y="1530618"/>
              <a:ext cx="287266" cy="286916"/>
            </a:xfrm>
            <a:custGeom>
              <a:avLst/>
              <a:gdLst/>
              <a:ahLst/>
              <a:cxnLst/>
              <a:rect l="l" t="t" r="r" b="b"/>
              <a:pathLst>
                <a:path w="9025" h="9014" extrusionOk="0">
                  <a:moveTo>
                    <a:pt x="4513" y="1"/>
                  </a:moveTo>
                  <a:cubicBezTo>
                    <a:pt x="3870" y="1"/>
                    <a:pt x="3262" y="132"/>
                    <a:pt x="2679" y="382"/>
                  </a:cubicBezTo>
                  <a:cubicBezTo>
                    <a:pt x="2119" y="644"/>
                    <a:pt x="1619" y="1001"/>
                    <a:pt x="1215" y="1441"/>
                  </a:cubicBezTo>
                  <a:cubicBezTo>
                    <a:pt x="1155" y="1501"/>
                    <a:pt x="1155" y="1608"/>
                    <a:pt x="1226" y="1667"/>
                  </a:cubicBezTo>
                  <a:cubicBezTo>
                    <a:pt x="1255" y="1696"/>
                    <a:pt x="1294" y="1711"/>
                    <a:pt x="1334" y="1711"/>
                  </a:cubicBezTo>
                  <a:cubicBezTo>
                    <a:pt x="1377" y="1711"/>
                    <a:pt x="1422" y="1693"/>
                    <a:pt x="1453" y="1656"/>
                  </a:cubicBezTo>
                  <a:cubicBezTo>
                    <a:pt x="1834" y="1239"/>
                    <a:pt x="2298" y="894"/>
                    <a:pt x="2822" y="667"/>
                  </a:cubicBezTo>
                  <a:cubicBezTo>
                    <a:pt x="3358" y="429"/>
                    <a:pt x="3929" y="310"/>
                    <a:pt x="4524" y="310"/>
                  </a:cubicBezTo>
                  <a:cubicBezTo>
                    <a:pt x="6834" y="310"/>
                    <a:pt x="8727" y="2191"/>
                    <a:pt x="8727" y="4513"/>
                  </a:cubicBezTo>
                  <a:cubicBezTo>
                    <a:pt x="8727" y="6811"/>
                    <a:pt x="6846" y="8704"/>
                    <a:pt x="4524" y="8704"/>
                  </a:cubicBezTo>
                  <a:cubicBezTo>
                    <a:pt x="2227" y="8704"/>
                    <a:pt x="333" y="6835"/>
                    <a:pt x="333" y="4513"/>
                  </a:cubicBezTo>
                  <a:cubicBezTo>
                    <a:pt x="333" y="3692"/>
                    <a:pt x="572" y="2882"/>
                    <a:pt x="1036" y="2203"/>
                  </a:cubicBezTo>
                  <a:cubicBezTo>
                    <a:pt x="1048" y="2132"/>
                    <a:pt x="1036" y="2037"/>
                    <a:pt x="953" y="1977"/>
                  </a:cubicBezTo>
                  <a:cubicBezTo>
                    <a:pt x="927" y="1960"/>
                    <a:pt x="900" y="1952"/>
                    <a:pt x="874" y="1952"/>
                  </a:cubicBezTo>
                  <a:cubicBezTo>
                    <a:pt x="827" y="1952"/>
                    <a:pt x="781" y="1979"/>
                    <a:pt x="750" y="2025"/>
                  </a:cubicBezTo>
                  <a:cubicBezTo>
                    <a:pt x="262" y="2751"/>
                    <a:pt x="0" y="3620"/>
                    <a:pt x="0" y="4513"/>
                  </a:cubicBezTo>
                  <a:cubicBezTo>
                    <a:pt x="0" y="5716"/>
                    <a:pt x="464" y="6847"/>
                    <a:pt x="1334" y="7692"/>
                  </a:cubicBezTo>
                  <a:cubicBezTo>
                    <a:pt x="2191" y="8537"/>
                    <a:pt x="3310" y="9014"/>
                    <a:pt x="4513" y="9014"/>
                  </a:cubicBezTo>
                  <a:cubicBezTo>
                    <a:pt x="5715" y="9014"/>
                    <a:pt x="6846" y="8549"/>
                    <a:pt x="7692" y="7692"/>
                  </a:cubicBezTo>
                  <a:cubicBezTo>
                    <a:pt x="8549" y="6835"/>
                    <a:pt x="9025" y="5716"/>
                    <a:pt x="9025" y="4513"/>
                  </a:cubicBezTo>
                  <a:cubicBezTo>
                    <a:pt x="9025" y="3299"/>
                    <a:pt x="8561" y="2168"/>
                    <a:pt x="7692" y="1322"/>
                  </a:cubicBezTo>
                  <a:cubicBezTo>
                    <a:pt x="6846" y="477"/>
                    <a:pt x="5715" y="1"/>
                    <a:pt x="4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693;p63">
              <a:extLst>
                <a:ext uri="{FF2B5EF4-FFF2-40B4-BE49-F238E27FC236}">
                  <a16:creationId xmlns:a16="http://schemas.microsoft.com/office/drawing/2014/main" id="{8E230C5C-3772-439E-9859-C7A3596F4E99}"/>
                </a:ext>
              </a:extLst>
            </p:cNvPr>
            <p:cNvSpPr/>
            <p:nvPr/>
          </p:nvSpPr>
          <p:spPr>
            <a:xfrm>
              <a:off x="2352061" y="1669333"/>
              <a:ext cx="16679" cy="9485"/>
            </a:xfrm>
            <a:custGeom>
              <a:avLst/>
              <a:gdLst/>
              <a:ahLst/>
              <a:cxnLst/>
              <a:rect l="l" t="t" r="r" b="b"/>
              <a:pathLst>
                <a:path w="524" h="298" extrusionOk="0">
                  <a:moveTo>
                    <a:pt x="155" y="0"/>
                  </a:moveTo>
                  <a:cubicBezTo>
                    <a:pt x="60" y="0"/>
                    <a:pt x="0" y="60"/>
                    <a:pt x="0" y="155"/>
                  </a:cubicBezTo>
                  <a:cubicBezTo>
                    <a:pt x="0" y="238"/>
                    <a:pt x="72" y="298"/>
                    <a:pt x="155" y="298"/>
                  </a:cubicBezTo>
                  <a:lnTo>
                    <a:pt x="369" y="298"/>
                  </a:lnTo>
                  <a:cubicBezTo>
                    <a:pt x="464" y="298"/>
                    <a:pt x="524" y="226"/>
                    <a:pt x="524" y="155"/>
                  </a:cubicBezTo>
                  <a:cubicBezTo>
                    <a:pt x="524" y="60"/>
                    <a:pt x="453" y="0"/>
                    <a:pt x="3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694;p63">
              <a:extLst>
                <a:ext uri="{FF2B5EF4-FFF2-40B4-BE49-F238E27FC236}">
                  <a16:creationId xmlns:a16="http://schemas.microsoft.com/office/drawing/2014/main" id="{4C3D757B-D620-417B-B9F4-BA152C110D67}"/>
                </a:ext>
              </a:extLst>
            </p:cNvPr>
            <p:cNvSpPr/>
            <p:nvPr/>
          </p:nvSpPr>
          <p:spPr>
            <a:xfrm>
              <a:off x="2466871" y="1554490"/>
              <a:ext cx="123946" cy="124328"/>
            </a:xfrm>
            <a:custGeom>
              <a:avLst/>
              <a:gdLst/>
              <a:ahLst/>
              <a:cxnLst/>
              <a:rect l="l" t="t" r="r" b="b"/>
              <a:pathLst>
                <a:path w="3894" h="3906" extrusionOk="0">
                  <a:moveTo>
                    <a:pt x="144" y="1"/>
                  </a:moveTo>
                  <a:cubicBezTo>
                    <a:pt x="48" y="1"/>
                    <a:pt x="1" y="84"/>
                    <a:pt x="1" y="155"/>
                  </a:cubicBezTo>
                  <a:lnTo>
                    <a:pt x="1" y="3751"/>
                  </a:lnTo>
                  <a:cubicBezTo>
                    <a:pt x="1" y="3846"/>
                    <a:pt x="72" y="3906"/>
                    <a:pt x="144" y="3906"/>
                  </a:cubicBezTo>
                  <a:lnTo>
                    <a:pt x="3751" y="3906"/>
                  </a:lnTo>
                  <a:cubicBezTo>
                    <a:pt x="3834" y="3906"/>
                    <a:pt x="3894" y="3834"/>
                    <a:pt x="3894" y="3751"/>
                  </a:cubicBezTo>
                  <a:cubicBezTo>
                    <a:pt x="3894" y="3668"/>
                    <a:pt x="3823" y="3608"/>
                    <a:pt x="3751" y="3608"/>
                  </a:cubicBezTo>
                  <a:lnTo>
                    <a:pt x="310" y="3608"/>
                  </a:lnTo>
                  <a:lnTo>
                    <a:pt x="310" y="155"/>
                  </a:lnTo>
                  <a:lnTo>
                    <a:pt x="298" y="155"/>
                  </a:lnTo>
                  <a:cubicBezTo>
                    <a:pt x="298" y="72"/>
                    <a:pt x="215" y="1"/>
                    <a:pt x="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695;p63">
              <a:extLst>
                <a:ext uri="{FF2B5EF4-FFF2-40B4-BE49-F238E27FC236}">
                  <a16:creationId xmlns:a16="http://schemas.microsoft.com/office/drawing/2014/main" id="{471A2B6D-0DC8-4606-A3D9-7F7E7D51EBE3}"/>
                </a:ext>
              </a:extLst>
            </p:cNvPr>
            <p:cNvSpPr/>
            <p:nvPr/>
          </p:nvSpPr>
          <p:spPr>
            <a:xfrm>
              <a:off x="2466107" y="1776950"/>
              <a:ext cx="9517" cy="16711"/>
            </a:xfrm>
            <a:custGeom>
              <a:avLst/>
              <a:gdLst/>
              <a:ahLst/>
              <a:cxnLst/>
              <a:rect l="l" t="t" r="r" b="b"/>
              <a:pathLst>
                <a:path w="299" h="525" extrusionOk="0">
                  <a:moveTo>
                    <a:pt x="156" y="1"/>
                  </a:moveTo>
                  <a:cubicBezTo>
                    <a:pt x="60" y="1"/>
                    <a:pt x="1" y="72"/>
                    <a:pt x="1" y="144"/>
                  </a:cubicBezTo>
                  <a:lnTo>
                    <a:pt x="1" y="370"/>
                  </a:lnTo>
                  <a:cubicBezTo>
                    <a:pt x="1" y="465"/>
                    <a:pt x="84" y="525"/>
                    <a:pt x="156" y="525"/>
                  </a:cubicBezTo>
                  <a:cubicBezTo>
                    <a:pt x="239" y="525"/>
                    <a:pt x="299" y="441"/>
                    <a:pt x="299" y="370"/>
                  </a:cubicBezTo>
                  <a:lnTo>
                    <a:pt x="299" y="144"/>
                  </a:lnTo>
                  <a:cubicBezTo>
                    <a:pt x="299" y="60"/>
                    <a:pt x="227"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96;p63">
              <a:extLst>
                <a:ext uri="{FF2B5EF4-FFF2-40B4-BE49-F238E27FC236}">
                  <a16:creationId xmlns:a16="http://schemas.microsoft.com/office/drawing/2014/main" id="{0267F0FF-28ED-4C29-BF1E-1BC92B2CF87D}"/>
                </a:ext>
              </a:extLst>
            </p:cNvPr>
            <p:cNvSpPr/>
            <p:nvPr/>
          </p:nvSpPr>
          <p:spPr>
            <a:xfrm>
              <a:off x="2384272" y="1587944"/>
              <a:ext cx="16329" cy="15087"/>
            </a:xfrm>
            <a:custGeom>
              <a:avLst/>
              <a:gdLst/>
              <a:ahLst/>
              <a:cxnLst/>
              <a:rect l="l" t="t" r="r" b="b"/>
              <a:pathLst>
                <a:path w="513" h="474" extrusionOk="0">
                  <a:moveTo>
                    <a:pt x="173" y="0"/>
                  </a:moveTo>
                  <a:cubicBezTo>
                    <a:pt x="131" y="0"/>
                    <a:pt x="89" y="15"/>
                    <a:pt x="60" y="45"/>
                  </a:cubicBezTo>
                  <a:cubicBezTo>
                    <a:pt x="0" y="105"/>
                    <a:pt x="0" y="212"/>
                    <a:pt x="60" y="271"/>
                  </a:cubicBezTo>
                  <a:lnTo>
                    <a:pt x="238" y="426"/>
                  </a:lnTo>
                  <a:cubicBezTo>
                    <a:pt x="274" y="462"/>
                    <a:pt x="310" y="474"/>
                    <a:pt x="345" y="474"/>
                  </a:cubicBezTo>
                  <a:cubicBezTo>
                    <a:pt x="393" y="474"/>
                    <a:pt x="417" y="462"/>
                    <a:pt x="453" y="426"/>
                  </a:cubicBezTo>
                  <a:cubicBezTo>
                    <a:pt x="512" y="367"/>
                    <a:pt x="512" y="271"/>
                    <a:pt x="453" y="212"/>
                  </a:cubicBezTo>
                  <a:lnTo>
                    <a:pt x="286" y="45"/>
                  </a:lnTo>
                  <a:cubicBezTo>
                    <a:pt x="256" y="15"/>
                    <a:pt x="214"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97;p63">
              <a:extLst>
                <a:ext uri="{FF2B5EF4-FFF2-40B4-BE49-F238E27FC236}">
                  <a16:creationId xmlns:a16="http://schemas.microsoft.com/office/drawing/2014/main" id="{B022A49E-F9EA-4B26-B969-4A899346CCB7}"/>
                </a:ext>
              </a:extLst>
            </p:cNvPr>
            <p:cNvSpPr/>
            <p:nvPr/>
          </p:nvSpPr>
          <p:spPr>
            <a:xfrm>
              <a:off x="2541544" y="1745216"/>
              <a:ext cx="15565" cy="15087"/>
            </a:xfrm>
            <a:custGeom>
              <a:avLst/>
              <a:gdLst/>
              <a:ahLst/>
              <a:cxnLst/>
              <a:rect l="l" t="t" r="r" b="b"/>
              <a:pathLst>
                <a:path w="489" h="474" extrusionOk="0">
                  <a:moveTo>
                    <a:pt x="171" y="0"/>
                  </a:moveTo>
                  <a:cubicBezTo>
                    <a:pt x="131" y="0"/>
                    <a:pt x="89" y="15"/>
                    <a:pt x="60" y="45"/>
                  </a:cubicBezTo>
                  <a:cubicBezTo>
                    <a:pt x="0" y="105"/>
                    <a:pt x="0" y="212"/>
                    <a:pt x="60" y="259"/>
                  </a:cubicBezTo>
                  <a:lnTo>
                    <a:pt x="226" y="426"/>
                  </a:lnTo>
                  <a:cubicBezTo>
                    <a:pt x="250" y="462"/>
                    <a:pt x="298" y="474"/>
                    <a:pt x="334" y="474"/>
                  </a:cubicBezTo>
                  <a:cubicBezTo>
                    <a:pt x="369" y="474"/>
                    <a:pt x="405" y="462"/>
                    <a:pt x="429" y="426"/>
                  </a:cubicBezTo>
                  <a:cubicBezTo>
                    <a:pt x="488" y="367"/>
                    <a:pt x="488" y="259"/>
                    <a:pt x="429" y="212"/>
                  </a:cubicBezTo>
                  <a:lnTo>
                    <a:pt x="274" y="45"/>
                  </a:lnTo>
                  <a:cubicBezTo>
                    <a:pt x="250" y="15"/>
                    <a:pt x="212" y="0"/>
                    <a:pt x="1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98;p63">
              <a:extLst>
                <a:ext uri="{FF2B5EF4-FFF2-40B4-BE49-F238E27FC236}">
                  <a16:creationId xmlns:a16="http://schemas.microsoft.com/office/drawing/2014/main" id="{A8F81E26-4E7F-4F1B-8C4D-0FF6DF7C74C1}"/>
                </a:ext>
              </a:extLst>
            </p:cNvPr>
            <p:cNvSpPr/>
            <p:nvPr/>
          </p:nvSpPr>
          <p:spPr>
            <a:xfrm>
              <a:off x="2541544" y="1587944"/>
              <a:ext cx="16329" cy="15087"/>
            </a:xfrm>
            <a:custGeom>
              <a:avLst/>
              <a:gdLst/>
              <a:ahLst/>
              <a:cxnLst/>
              <a:rect l="l" t="t" r="r" b="b"/>
              <a:pathLst>
                <a:path w="513" h="474" extrusionOk="0">
                  <a:moveTo>
                    <a:pt x="340" y="0"/>
                  </a:moveTo>
                  <a:cubicBezTo>
                    <a:pt x="298" y="0"/>
                    <a:pt x="256" y="15"/>
                    <a:pt x="226" y="45"/>
                  </a:cubicBezTo>
                  <a:lnTo>
                    <a:pt x="60" y="212"/>
                  </a:lnTo>
                  <a:cubicBezTo>
                    <a:pt x="0" y="271"/>
                    <a:pt x="0" y="367"/>
                    <a:pt x="60" y="426"/>
                  </a:cubicBezTo>
                  <a:cubicBezTo>
                    <a:pt x="95" y="462"/>
                    <a:pt x="131" y="474"/>
                    <a:pt x="167" y="474"/>
                  </a:cubicBezTo>
                  <a:cubicBezTo>
                    <a:pt x="215" y="474"/>
                    <a:pt x="250" y="462"/>
                    <a:pt x="286" y="426"/>
                  </a:cubicBezTo>
                  <a:lnTo>
                    <a:pt x="453" y="271"/>
                  </a:lnTo>
                  <a:cubicBezTo>
                    <a:pt x="512" y="212"/>
                    <a:pt x="512" y="105"/>
                    <a:pt x="453" y="45"/>
                  </a:cubicBezTo>
                  <a:cubicBezTo>
                    <a:pt x="423" y="15"/>
                    <a:pt x="381" y="0"/>
                    <a:pt x="3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99;p63">
              <a:extLst>
                <a:ext uri="{FF2B5EF4-FFF2-40B4-BE49-F238E27FC236}">
                  <a16:creationId xmlns:a16="http://schemas.microsoft.com/office/drawing/2014/main" id="{88682757-C454-46C5-B936-076D33704B8E}"/>
                </a:ext>
              </a:extLst>
            </p:cNvPr>
            <p:cNvSpPr/>
            <p:nvPr/>
          </p:nvSpPr>
          <p:spPr>
            <a:xfrm>
              <a:off x="2384654" y="1744452"/>
              <a:ext cx="15947" cy="15469"/>
            </a:xfrm>
            <a:custGeom>
              <a:avLst/>
              <a:gdLst/>
              <a:ahLst/>
              <a:cxnLst/>
              <a:rect l="l" t="t" r="r" b="b"/>
              <a:pathLst>
                <a:path w="501" h="486" extrusionOk="0">
                  <a:moveTo>
                    <a:pt x="327" y="1"/>
                  </a:moveTo>
                  <a:cubicBezTo>
                    <a:pt x="286" y="1"/>
                    <a:pt x="244" y="16"/>
                    <a:pt x="214" y="45"/>
                  </a:cubicBezTo>
                  <a:lnTo>
                    <a:pt x="48" y="212"/>
                  </a:lnTo>
                  <a:cubicBezTo>
                    <a:pt x="0" y="272"/>
                    <a:pt x="0" y="379"/>
                    <a:pt x="60" y="438"/>
                  </a:cubicBezTo>
                  <a:cubicBezTo>
                    <a:pt x="95" y="462"/>
                    <a:pt x="143" y="486"/>
                    <a:pt x="167" y="486"/>
                  </a:cubicBezTo>
                  <a:cubicBezTo>
                    <a:pt x="202" y="486"/>
                    <a:pt x="238" y="462"/>
                    <a:pt x="274" y="438"/>
                  </a:cubicBezTo>
                  <a:lnTo>
                    <a:pt x="441" y="272"/>
                  </a:lnTo>
                  <a:cubicBezTo>
                    <a:pt x="500" y="212"/>
                    <a:pt x="500" y="105"/>
                    <a:pt x="441" y="45"/>
                  </a:cubicBezTo>
                  <a:cubicBezTo>
                    <a:pt x="411" y="16"/>
                    <a:pt x="369" y="1"/>
                    <a:pt x="3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00;p63">
              <a:extLst>
                <a:ext uri="{FF2B5EF4-FFF2-40B4-BE49-F238E27FC236}">
                  <a16:creationId xmlns:a16="http://schemas.microsoft.com/office/drawing/2014/main" id="{81B78838-4855-4EA8-817B-40160750AA28}"/>
                </a:ext>
              </a:extLst>
            </p:cNvPr>
            <p:cNvSpPr/>
            <p:nvPr/>
          </p:nvSpPr>
          <p:spPr>
            <a:xfrm>
              <a:off x="2360018" y="1624548"/>
              <a:ext cx="18207" cy="12605"/>
            </a:xfrm>
            <a:custGeom>
              <a:avLst/>
              <a:gdLst/>
              <a:ahLst/>
              <a:cxnLst/>
              <a:rect l="l" t="t" r="r" b="b"/>
              <a:pathLst>
                <a:path w="572" h="396" extrusionOk="0">
                  <a:moveTo>
                    <a:pt x="179" y="0"/>
                  </a:moveTo>
                  <a:cubicBezTo>
                    <a:pt x="125" y="0"/>
                    <a:pt x="71" y="33"/>
                    <a:pt x="36" y="86"/>
                  </a:cubicBezTo>
                  <a:cubicBezTo>
                    <a:pt x="0" y="157"/>
                    <a:pt x="36" y="252"/>
                    <a:pt x="107" y="288"/>
                  </a:cubicBezTo>
                  <a:lnTo>
                    <a:pt x="322" y="383"/>
                  </a:lnTo>
                  <a:cubicBezTo>
                    <a:pt x="333" y="395"/>
                    <a:pt x="357" y="395"/>
                    <a:pt x="381" y="395"/>
                  </a:cubicBezTo>
                  <a:cubicBezTo>
                    <a:pt x="429" y="395"/>
                    <a:pt x="500" y="371"/>
                    <a:pt x="524" y="312"/>
                  </a:cubicBezTo>
                  <a:cubicBezTo>
                    <a:pt x="572" y="217"/>
                    <a:pt x="524" y="133"/>
                    <a:pt x="453" y="98"/>
                  </a:cubicBezTo>
                  <a:lnTo>
                    <a:pt x="238" y="14"/>
                  </a:lnTo>
                  <a:cubicBezTo>
                    <a:pt x="219" y="5"/>
                    <a:pt x="199"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701;p63">
              <a:extLst>
                <a:ext uri="{FF2B5EF4-FFF2-40B4-BE49-F238E27FC236}">
                  <a16:creationId xmlns:a16="http://schemas.microsoft.com/office/drawing/2014/main" id="{459E02B0-7A95-4853-AEE3-CD5CCABCF96A}"/>
                </a:ext>
              </a:extLst>
            </p:cNvPr>
            <p:cNvSpPr/>
            <p:nvPr/>
          </p:nvSpPr>
          <p:spPr>
            <a:xfrm>
              <a:off x="2564271" y="1711126"/>
              <a:ext cx="17475" cy="12796"/>
            </a:xfrm>
            <a:custGeom>
              <a:avLst/>
              <a:gdLst/>
              <a:ahLst/>
              <a:cxnLst/>
              <a:rect l="l" t="t" r="r" b="b"/>
              <a:pathLst>
                <a:path w="549" h="402" extrusionOk="0">
                  <a:moveTo>
                    <a:pt x="184" y="0"/>
                  </a:moveTo>
                  <a:cubicBezTo>
                    <a:pt x="125" y="0"/>
                    <a:pt x="63" y="29"/>
                    <a:pt x="36" y="92"/>
                  </a:cubicBezTo>
                  <a:cubicBezTo>
                    <a:pt x="1" y="164"/>
                    <a:pt x="36" y="247"/>
                    <a:pt x="108" y="295"/>
                  </a:cubicBezTo>
                  <a:lnTo>
                    <a:pt x="310" y="390"/>
                  </a:lnTo>
                  <a:cubicBezTo>
                    <a:pt x="334" y="402"/>
                    <a:pt x="358" y="402"/>
                    <a:pt x="370" y="402"/>
                  </a:cubicBezTo>
                  <a:cubicBezTo>
                    <a:pt x="429" y="402"/>
                    <a:pt x="489" y="366"/>
                    <a:pt x="524" y="307"/>
                  </a:cubicBezTo>
                  <a:cubicBezTo>
                    <a:pt x="548" y="235"/>
                    <a:pt x="524" y="140"/>
                    <a:pt x="453" y="104"/>
                  </a:cubicBezTo>
                  <a:lnTo>
                    <a:pt x="239" y="9"/>
                  </a:lnTo>
                  <a:cubicBezTo>
                    <a:pt x="221" y="3"/>
                    <a:pt x="203" y="0"/>
                    <a:pt x="1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02;p63">
              <a:extLst>
                <a:ext uri="{FF2B5EF4-FFF2-40B4-BE49-F238E27FC236}">
                  <a16:creationId xmlns:a16="http://schemas.microsoft.com/office/drawing/2014/main" id="{BBB9D8A5-CBFF-400F-8D80-5AA6F2F324E2}"/>
                </a:ext>
              </a:extLst>
            </p:cNvPr>
            <p:cNvSpPr/>
            <p:nvPr/>
          </p:nvSpPr>
          <p:spPr>
            <a:xfrm>
              <a:off x="2507805" y="1563912"/>
              <a:ext cx="14069" cy="16392"/>
            </a:xfrm>
            <a:custGeom>
              <a:avLst/>
              <a:gdLst/>
              <a:ahLst/>
              <a:cxnLst/>
              <a:rect l="l" t="t" r="r" b="b"/>
              <a:pathLst>
                <a:path w="442" h="515" extrusionOk="0">
                  <a:moveTo>
                    <a:pt x="273" y="0"/>
                  </a:moveTo>
                  <a:cubicBezTo>
                    <a:pt x="215" y="0"/>
                    <a:pt x="154" y="33"/>
                    <a:pt x="120" y="86"/>
                  </a:cubicBezTo>
                  <a:lnTo>
                    <a:pt x="36" y="288"/>
                  </a:lnTo>
                  <a:cubicBezTo>
                    <a:pt x="1" y="371"/>
                    <a:pt x="36" y="455"/>
                    <a:pt x="108" y="502"/>
                  </a:cubicBezTo>
                  <a:cubicBezTo>
                    <a:pt x="120" y="514"/>
                    <a:pt x="155" y="514"/>
                    <a:pt x="167" y="514"/>
                  </a:cubicBezTo>
                  <a:cubicBezTo>
                    <a:pt x="227" y="514"/>
                    <a:pt x="286" y="490"/>
                    <a:pt x="322" y="431"/>
                  </a:cubicBezTo>
                  <a:lnTo>
                    <a:pt x="405" y="217"/>
                  </a:lnTo>
                  <a:cubicBezTo>
                    <a:pt x="441" y="145"/>
                    <a:pt x="405" y="50"/>
                    <a:pt x="334" y="14"/>
                  </a:cubicBezTo>
                  <a:cubicBezTo>
                    <a:pt x="315" y="5"/>
                    <a:pt x="294"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03;p63">
              <a:extLst>
                <a:ext uri="{FF2B5EF4-FFF2-40B4-BE49-F238E27FC236}">
                  <a16:creationId xmlns:a16="http://schemas.microsoft.com/office/drawing/2014/main" id="{D7F4B22C-131C-4863-A32C-3694E3A910ED}"/>
                </a:ext>
              </a:extLst>
            </p:cNvPr>
            <p:cNvSpPr/>
            <p:nvPr/>
          </p:nvSpPr>
          <p:spPr>
            <a:xfrm>
              <a:off x="2420654" y="1767974"/>
              <a:ext cx="14419" cy="16583"/>
            </a:xfrm>
            <a:custGeom>
              <a:avLst/>
              <a:gdLst/>
              <a:ahLst/>
              <a:cxnLst/>
              <a:rect l="l" t="t" r="r" b="b"/>
              <a:pathLst>
                <a:path w="453" h="521" extrusionOk="0">
                  <a:moveTo>
                    <a:pt x="290" y="0"/>
                  </a:moveTo>
                  <a:cubicBezTo>
                    <a:pt x="231" y="0"/>
                    <a:pt x="170" y="29"/>
                    <a:pt x="143" y="92"/>
                  </a:cubicBezTo>
                  <a:lnTo>
                    <a:pt x="48" y="295"/>
                  </a:lnTo>
                  <a:cubicBezTo>
                    <a:pt x="0" y="366"/>
                    <a:pt x="48" y="473"/>
                    <a:pt x="119" y="509"/>
                  </a:cubicBezTo>
                  <a:cubicBezTo>
                    <a:pt x="143" y="521"/>
                    <a:pt x="167" y="521"/>
                    <a:pt x="179" y="521"/>
                  </a:cubicBezTo>
                  <a:cubicBezTo>
                    <a:pt x="238" y="521"/>
                    <a:pt x="298" y="485"/>
                    <a:pt x="333" y="426"/>
                  </a:cubicBezTo>
                  <a:lnTo>
                    <a:pt x="417" y="223"/>
                  </a:lnTo>
                  <a:cubicBezTo>
                    <a:pt x="453" y="152"/>
                    <a:pt x="417" y="56"/>
                    <a:pt x="345" y="9"/>
                  </a:cubicBezTo>
                  <a:cubicBezTo>
                    <a:pt x="328" y="3"/>
                    <a:pt x="309" y="0"/>
                    <a:pt x="2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04;p63">
              <a:extLst>
                <a:ext uri="{FF2B5EF4-FFF2-40B4-BE49-F238E27FC236}">
                  <a16:creationId xmlns:a16="http://schemas.microsoft.com/office/drawing/2014/main" id="{40A882E7-70D0-4402-B95F-3280B9069471}"/>
                </a:ext>
              </a:extLst>
            </p:cNvPr>
            <p:cNvSpPr/>
            <p:nvPr/>
          </p:nvSpPr>
          <p:spPr>
            <a:xfrm>
              <a:off x="2422532" y="1562448"/>
              <a:ext cx="14451" cy="17093"/>
            </a:xfrm>
            <a:custGeom>
              <a:avLst/>
              <a:gdLst/>
              <a:ahLst/>
              <a:cxnLst/>
              <a:rect l="l" t="t" r="r" b="b"/>
              <a:pathLst>
                <a:path w="454" h="537" extrusionOk="0">
                  <a:moveTo>
                    <a:pt x="184" y="0"/>
                  </a:moveTo>
                  <a:cubicBezTo>
                    <a:pt x="164" y="0"/>
                    <a:pt x="142" y="4"/>
                    <a:pt x="120" y="13"/>
                  </a:cubicBezTo>
                  <a:cubicBezTo>
                    <a:pt x="48" y="36"/>
                    <a:pt x="1" y="132"/>
                    <a:pt x="36" y="215"/>
                  </a:cubicBezTo>
                  <a:lnTo>
                    <a:pt x="120" y="429"/>
                  </a:lnTo>
                  <a:cubicBezTo>
                    <a:pt x="155" y="501"/>
                    <a:pt x="215" y="536"/>
                    <a:pt x="274" y="536"/>
                  </a:cubicBezTo>
                  <a:cubicBezTo>
                    <a:pt x="286" y="536"/>
                    <a:pt x="322" y="536"/>
                    <a:pt x="334" y="513"/>
                  </a:cubicBezTo>
                  <a:cubicBezTo>
                    <a:pt x="405" y="489"/>
                    <a:pt x="453" y="394"/>
                    <a:pt x="417" y="310"/>
                  </a:cubicBezTo>
                  <a:lnTo>
                    <a:pt x="334" y="96"/>
                  </a:lnTo>
                  <a:cubicBezTo>
                    <a:pt x="307" y="41"/>
                    <a:pt x="251" y="0"/>
                    <a:pt x="1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05;p63">
              <a:extLst>
                <a:ext uri="{FF2B5EF4-FFF2-40B4-BE49-F238E27FC236}">
                  <a16:creationId xmlns:a16="http://schemas.microsoft.com/office/drawing/2014/main" id="{2DED0EDB-21CB-4A5B-AEA7-80FC4BCF7A33}"/>
                </a:ext>
              </a:extLst>
            </p:cNvPr>
            <p:cNvSpPr/>
            <p:nvPr/>
          </p:nvSpPr>
          <p:spPr>
            <a:xfrm>
              <a:off x="2505545" y="1768770"/>
              <a:ext cx="14037" cy="16552"/>
            </a:xfrm>
            <a:custGeom>
              <a:avLst/>
              <a:gdLst/>
              <a:ahLst/>
              <a:cxnLst/>
              <a:rect l="l" t="t" r="r" b="b"/>
              <a:pathLst>
                <a:path w="441" h="520" extrusionOk="0">
                  <a:moveTo>
                    <a:pt x="195" y="0"/>
                  </a:moveTo>
                  <a:cubicBezTo>
                    <a:pt x="171" y="0"/>
                    <a:pt x="146" y="6"/>
                    <a:pt x="119" y="20"/>
                  </a:cubicBezTo>
                  <a:cubicBezTo>
                    <a:pt x="48" y="43"/>
                    <a:pt x="0" y="139"/>
                    <a:pt x="24" y="222"/>
                  </a:cubicBezTo>
                  <a:lnTo>
                    <a:pt x="119" y="436"/>
                  </a:lnTo>
                  <a:cubicBezTo>
                    <a:pt x="155" y="496"/>
                    <a:pt x="214" y="520"/>
                    <a:pt x="274" y="520"/>
                  </a:cubicBezTo>
                  <a:cubicBezTo>
                    <a:pt x="286" y="520"/>
                    <a:pt x="310" y="520"/>
                    <a:pt x="322" y="508"/>
                  </a:cubicBezTo>
                  <a:cubicBezTo>
                    <a:pt x="405" y="472"/>
                    <a:pt x="441" y="389"/>
                    <a:pt x="417" y="293"/>
                  </a:cubicBezTo>
                  <a:lnTo>
                    <a:pt x="322" y="91"/>
                  </a:lnTo>
                  <a:cubicBezTo>
                    <a:pt x="304" y="39"/>
                    <a:pt x="256" y="0"/>
                    <a:pt x="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06;p63">
              <a:extLst>
                <a:ext uri="{FF2B5EF4-FFF2-40B4-BE49-F238E27FC236}">
                  <a16:creationId xmlns:a16="http://schemas.microsoft.com/office/drawing/2014/main" id="{D5E01466-C118-4801-AB7A-2BB93987DB74}"/>
                </a:ext>
              </a:extLst>
            </p:cNvPr>
            <p:cNvSpPr/>
            <p:nvPr/>
          </p:nvSpPr>
          <p:spPr>
            <a:xfrm>
              <a:off x="2565417" y="1625885"/>
              <a:ext cx="17825" cy="13146"/>
            </a:xfrm>
            <a:custGeom>
              <a:avLst/>
              <a:gdLst/>
              <a:ahLst/>
              <a:cxnLst/>
              <a:rect l="l" t="t" r="r" b="b"/>
              <a:pathLst>
                <a:path w="560" h="413" extrusionOk="0">
                  <a:moveTo>
                    <a:pt x="378" y="1"/>
                  </a:moveTo>
                  <a:cubicBezTo>
                    <a:pt x="360" y="1"/>
                    <a:pt x="341" y="3"/>
                    <a:pt x="322" y="8"/>
                  </a:cubicBezTo>
                  <a:lnTo>
                    <a:pt x="119" y="103"/>
                  </a:lnTo>
                  <a:cubicBezTo>
                    <a:pt x="36" y="127"/>
                    <a:pt x="0" y="222"/>
                    <a:pt x="24" y="306"/>
                  </a:cubicBezTo>
                  <a:cubicBezTo>
                    <a:pt x="60" y="365"/>
                    <a:pt x="96" y="413"/>
                    <a:pt x="179" y="413"/>
                  </a:cubicBezTo>
                  <a:cubicBezTo>
                    <a:pt x="191" y="413"/>
                    <a:pt x="215" y="413"/>
                    <a:pt x="227" y="401"/>
                  </a:cubicBezTo>
                  <a:lnTo>
                    <a:pt x="441" y="306"/>
                  </a:lnTo>
                  <a:cubicBezTo>
                    <a:pt x="512" y="282"/>
                    <a:pt x="560" y="187"/>
                    <a:pt x="524" y="103"/>
                  </a:cubicBezTo>
                  <a:cubicBezTo>
                    <a:pt x="505" y="37"/>
                    <a:pt x="449"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07;p63">
              <a:extLst>
                <a:ext uri="{FF2B5EF4-FFF2-40B4-BE49-F238E27FC236}">
                  <a16:creationId xmlns:a16="http://schemas.microsoft.com/office/drawing/2014/main" id="{03FF4FA0-2F92-495B-89EB-BBE800BD3827}"/>
                </a:ext>
              </a:extLst>
            </p:cNvPr>
            <p:cNvSpPr/>
            <p:nvPr/>
          </p:nvSpPr>
          <p:spPr>
            <a:xfrm>
              <a:off x="2359254" y="1709312"/>
              <a:ext cx="17825" cy="12732"/>
            </a:xfrm>
            <a:custGeom>
              <a:avLst/>
              <a:gdLst/>
              <a:ahLst/>
              <a:cxnLst/>
              <a:rect l="l" t="t" r="r" b="b"/>
              <a:pathLst>
                <a:path w="560" h="400" extrusionOk="0">
                  <a:moveTo>
                    <a:pt x="372" y="0"/>
                  </a:moveTo>
                  <a:cubicBezTo>
                    <a:pt x="356" y="0"/>
                    <a:pt x="339" y="2"/>
                    <a:pt x="322" y="6"/>
                  </a:cubicBezTo>
                  <a:lnTo>
                    <a:pt x="119" y="102"/>
                  </a:lnTo>
                  <a:cubicBezTo>
                    <a:pt x="48" y="125"/>
                    <a:pt x="0" y="221"/>
                    <a:pt x="24" y="304"/>
                  </a:cubicBezTo>
                  <a:cubicBezTo>
                    <a:pt x="60" y="364"/>
                    <a:pt x="119" y="399"/>
                    <a:pt x="179" y="399"/>
                  </a:cubicBezTo>
                  <a:cubicBezTo>
                    <a:pt x="191" y="399"/>
                    <a:pt x="227" y="399"/>
                    <a:pt x="238" y="387"/>
                  </a:cubicBezTo>
                  <a:lnTo>
                    <a:pt x="441" y="292"/>
                  </a:lnTo>
                  <a:cubicBezTo>
                    <a:pt x="512" y="268"/>
                    <a:pt x="560" y="173"/>
                    <a:pt x="536" y="90"/>
                  </a:cubicBezTo>
                  <a:cubicBezTo>
                    <a:pt x="507" y="41"/>
                    <a:pt x="445" y="0"/>
                    <a:pt x="3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2046;p60">
            <a:extLst>
              <a:ext uri="{FF2B5EF4-FFF2-40B4-BE49-F238E27FC236}">
                <a16:creationId xmlns:a16="http://schemas.microsoft.com/office/drawing/2014/main" id="{701C5291-97D1-4B36-BB62-C91A7ED708DB}"/>
              </a:ext>
            </a:extLst>
          </p:cNvPr>
          <p:cNvGrpSpPr/>
          <p:nvPr/>
        </p:nvGrpSpPr>
        <p:grpSpPr>
          <a:xfrm>
            <a:off x="732519" y="2084227"/>
            <a:ext cx="320633" cy="348100"/>
            <a:chOff x="4007193" y="1512727"/>
            <a:chExt cx="320633" cy="348100"/>
          </a:xfrm>
          <a:solidFill>
            <a:schemeClr val="accent2">
              <a:lumMod val="20000"/>
              <a:lumOff val="80000"/>
            </a:schemeClr>
          </a:solidFill>
        </p:grpSpPr>
        <p:sp>
          <p:nvSpPr>
            <p:cNvPr id="24" name="Google Shape;12047;p60">
              <a:extLst>
                <a:ext uri="{FF2B5EF4-FFF2-40B4-BE49-F238E27FC236}">
                  <a16:creationId xmlns:a16="http://schemas.microsoft.com/office/drawing/2014/main" id="{667B02DC-F72B-4DBD-9B62-BAB8AB296C9D}"/>
                </a:ext>
              </a:extLst>
            </p:cNvPr>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048;p60">
              <a:extLst>
                <a:ext uri="{FF2B5EF4-FFF2-40B4-BE49-F238E27FC236}">
                  <a16:creationId xmlns:a16="http://schemas.microsoft.com/office/drawing/2014/main" id="{57A3EEC1-5654-4C02-B205-AAE0415068D4}"/>
                </a:ext>
              </a:extLst>
            </p:cNvPr>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049;p60">
              <a:extLst>
                <a:ext uri="{FF2B5EF4-FFF2-40B4-BE49-F238E27FC236}">
                  <a16:creationId xmlns:a16="http://schemas.microsoft.com/office/drawing/2014/main" id="{69DAAF6C-E4A2-4DC8-840C-B529C5895437}"/>
                </a:ext>
              </a:extLst>
            </p:cNvPr>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50;p60">
              <a:extLst>
                <a:ext uri="{FF2B5EF4-FFF2-40B4-BE49-F238E27FC236}">
                  <a16:creationId xmlns:a16="http://schemas.microsoft.com/office/drawing/2014/main" id="{BA77BE23-D9B6-4A08-9C54-0FC56F26B39F}"/>
                </a:ext>
              </a:extLst>
            </p:cNvPr>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51;p60">
              <a:extLst>
                <a:ext uri="{FF2B5EF4-FFF2-40B4-BE49-F238E27FC236}">
                  <a16:creationId xmlns:a16="http://schemas.microsoft.com/office/drawing/2014/main" id="{62D2123F-5117-4503-AD6B-465F48268D1F}"/>
                </a:ext>
              </a:extLst>
            </p:cNvPr>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755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346308" y="2051800"/>
            <a:ext cx="3851895" cy="97255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600" dirty="0"/>
              <a:t>Number of Deaths in Truck Accident</a:t>
            </a:r>
            <a:endParaRPr sz="3600" dirty="0"/>
          </a:p>
        </p:txBody>
      </p:sp>
      <p:cxnSp>
        <p:nvCxnSpPr>
          <p:cNvPr id="143" name="Google Shape;143;p28"/>
          <p:cNvCxnSpPr>
            <a:cxnSpLocks/>
          </p:cNvCxnSpPr>
          <p:nvPr/>
        </p:nvCxnSpPr>
        <p:spPr>
          <a:xfrm>
            <a:off x="6151725" y="161925"/>
            <a:ext cx="25" cy="4350975"/>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3983775" y="11478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3F3F3"/>
                </a:solidFill>
                <a:latin typeface="Fira Sans Condensed Light"/>
                <a:ea typeface="Fira Sans Condensed Light"/>
                <a:cs typeface="Fira Sans Condensed Light"/>
                <a:sym typeface="Fira Sans Condensed Light"/>
              </a:rPr>
              <a:t>25,108 Deaths</a:t>
            </a:r>
            <a:endParaRPr dirty="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146402"/>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2018</a:t>
            </a:r>
            <a:endParaRPr sz="2400" b="1" dirty="0">
              <a:solidFill>
                <a:srgbClr val="F3F3F3"/>
              </a:solidFill>
              <a:latin typeface="Rajdhani"/>
              <a:ea typeface="Rajdhani"/>
              <a:cs typeface="Rajdhani"/>
              <a:sym typeface="Rajdhani"/>
            </a:endParaRPr>
          </a:p>
        </p:txBody>
      </p:sp>
      <p:sp>
        <p:nvSpPr>
          <p:cNvPr id="147" name="Google Shape;147;p28"/>
          <p:cNvSpPr txBox="1"/>
          <p:nvPr/>
        </p:nvSpPr>
        <p:spPr>
          <a:xfrm>
            <a:off x="3983775" y="26281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3F3F3"/>
                </a:solidFill>
                <a:latin typeface="Fira Sans Condensed Light"/>
                <a:ea typeface="Fira Sans Condensed Light"/>
                <a:cs typeface="Fira Sans Condensed Light"/>
                <a:sym typeface="Fira Sans Condensed Light"/>
              </a:rPr>
              <a:t>26,215 Deaths</a:t>
            </a:r>
            <a:endParaRPr dirty="0">
              <a:solidFill>
                <a:srgbClr val="F3F3F3"/>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28,910 Deaths</a:t>
            </a:r>
            <a:endParaRPr dirty="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4032851" y="19123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2017</a:t>
            </a:r>
            <a:endParaRPr sz="2400" b="1" dirty="0">
              <a:solidFill>
                <a:srgbClr val="F3F3F3"/>
              </a:solidFill>
              <a:latin typeface="Rajdhani"/>
              <a:ea typeface="Rajdhani"/>
              <a:cs typeface="Rajdhani"/>
              <a:sym typeface="Rajdhani"/>
            </a:endParaRPr>
          </a:p>
        </p:txBody>
      </p:sp>
      <p:sp>
        <p:nvSpPr>
          <p:cNvPr id="150" name="Google Shape;150;p28"/>
          <p:cNvSpPr txBox="1"/>
          <p:nvPr/>
        </p:nvSpPr>
        <p:spPr>
          <a:xfrm>
            <a:off x="6256025" y="2624752"/>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2016</a:t>
            </a:r>
            <a:endParaRPr sz="2400" b="1" dirty="0">
              <a:solidFill>
                <a:srgbClr val="F3F3F3"/>
              </a:solidFill>
              <a:latin typeface="Rajdhani"/>
              <a:ea typeface="Rajdhani"/>
              <a:cs typeface="Rajdhani"/>
              <a:sym typeface="Rajdhani"/>
            </a:endParaRPr>
          </a:p>
        </p:txBody>
      </p:sp>
      <p:sp>
        <p:nvSpPr>
          <p:cNvPr id="151" name="Google Shape;151;p28"/>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2015</a:t>
            </a:r>
            <a:endParaRPr sz="2400" b="1" dirty="0">
              <a:solidFill>
                <a:srgbClr val="F3F3F3"/>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flipV="1">
            <a:off x="6047475" y="1459602"/>
            <a:ext cx="208550" cy="1448"/>
          </a:xfrm>
          <a:prstGeom prst="straightConnector1">
            <a:avLst/>
          </a:prstGeom>
          <a:noFill/>
          <a:ln w="19050" cap="flat" cmpd="sng">
            <a:solidFill>
              <a:srgbClr val="F3F3F3"/>
            </a:solidFill>
            <a:prstDash val="solid"/>
            <a:round/>
            <a:headEnd type="none" w="med" len="med"/>
            <a:tailEnd type="none" w="med" len="med"/>
          </a:ln>
        </p:spPr>
      </p:cxnSp>
      <p:cxnSp>
        <p:nvCxnSpPr>
          <p:cNvPr id="153" name="Google Shape;153;p28"/>
          <p:cNvCxnSpPr>
            <a:cxnSpLocks/>
          </p:cNvCxnSpPr>
          <p:nvPr/>
        </p:nvCxnSpPr>
        <p:spPr>
          <a:xfrm flipV="1">
            <a:off x="6047475" y="2223624"/>
            <a:ext cx="208500" cy="2"/>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cxnSpLocks/>
            <a:stCxn id="147" idx="3"/>
            <a:endCxn id="150" idx="1"/>
          </p:cNvCxnSpPr>
          <p:nvPr/>
        </p:nvCxnSpPr>
        <p:spPr>
          <a:xfrm flipV="1">
            <a:off x="6047475" y="2937952"/>
            <a:ext cx="208550" cy="3373"/>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cxnSpLocks/>
            <a:stCxn id="151" idx="3"/>
            <a:endCxn id="148" idx="1"/>
          </p:cNvCxnSpPr>
          <p:nvPr/>
        </p:nvCxnSpPr>
        <p:spPr>
          <a:xfrm rot="10800000" flipH="1">
            <a:off x="6047475" y="3680625"/>
            <a:ext cx="208500" cy="1800"/>
          </a:xfrm>
          <a:prstGeom prst="straightConnector1">
            <a:avLst/>
          </a:prstGeom>
          <a:noFill/>
          <a:ln w="19050" cap="flat" cmpd="sng">
            <a:solidFill>
              <a:srgbClr val="F3F3F3"/>
            </a:solidFill>
            <a:prstDash val="solid"/>
            <a:round/>
            <a:headEnd type="none" w="med" len="med"/>
            <a:tailEnd type="none" w="med" len="med"/>
          </a:ln>
        </p:spPr>
      </p:cxnSp>
      <p:sp>
        <p:nvSpPr>
          <p:cNvPr id="24" name="TextBox 23">
            <a:extLst>
              <a:ext uri="{FF2B5EF4-FFF2-40B4-BE49-F238E27FC236}">
                <a16:creationId xmlns:a16="http://schemas.microsoft.com/office/drawing/2014/main" id="{BEBE357A-37F8-4ADC-805A-2519A67DD4CF}"/>
              </a:ext>
            </a:extLst>
          </p:cNvPr>
          <p:cNvSpPr txBox="1"/>
          <p:nvPr/>
        </p:nvSpPr>
        <p:spPr>
          <a:xfrm>
            <a:off x="5727235" y="4766259"/>
            <a:ext cx="3416765" cy="307777"/>
          </a:xfrm>
          <a:prstGeom prst="rect">
            <a:avLst/>
          </a:prstGeom>
          <a:noFill/>
        </p:spPr>
        <p:txBody>
          <a:bodyPr wrap="square" rtlCol="0">
            <a:spAutoFit/>
          </a:bodyPr>
          <a:lstStyle/>
          <a:p>
            <a:r>
              <a:rPr lang="en-US" dirty="0">
                <a:solidFill>
                  <a:schemeClr val="tx2"/>
                </a:solidFill>
              </a:rPr>
              <a:t>Source</a:t>
            </a:r>
            <a:r>
              <a:rPr lang="en-US" dirty="0"/>
              <a:t> </a:t>
            </a:r>
            <a:r>
              <a:rPr lang="en-US" dirty="0">
                <a:solidFill>
                  <a:schemeClr val="tx2"/>
                </a:solidFill>
              </a:rPr>
              <a:t>:</a:t>
            </a:r>
            <a:r>
              <a:rPr lang="en-US" dirty="0">
                <a:solidFill>
                  <a:schemeClr val="accent4"/>
                </a:solidFill>
              </a:rPr>
              <a:t> </a:t>
            </a:r>
            <a:r>
              <a:rPr lang="en-US" dirty="0">
                <a:solidFill>
                  <a:schemeClr val="accent4"/>
                </a:solidFill>
                <a:hlinkClick r:id="rId4"/>
              </a:rPr>
              <a:t>National Crime Records Bureau</a:t>
            </a:r>
            <a:endParaRPr lang="en-US" dirty="0"/>
          </a:p>
        </p:txBody>
      </p:sp>
      <p:sp>
        <p:nvSpPr>
          <p:cNvPr id="10" name="TextBox 9">
            <a:extLst>
              <a:ext uri="{FF2B5EF4-FFF2-40B4-BE49-F238E27FC236}">
                <a16:creationId xmlns:a16="http://schemas.microsoft.com/office/drawing/2014/main" id="{526EFFC8-0B86-4A0A-A312-90353DEA4D84}"/>
              </a:ext>
            </a:extLst>
          </p:cNvPr>
          <p:cNvSpPr txBox="1"/>
          <p:nvPr/>
        </p:nvSpPr>
        <p:spPr>
          <a:xfrm>
            <a:off x="6255975" y="2060915"/>
            <a:ext cx="1322927" cy="523220"/>
          </a:xfrm>
          <a:prstGeom prst="rect">
            <a:avLst/>
          </a:prstGeom>
          <a:noFill/>
        </p:spPr>
        <p:txBody>
          <a:bodyPr wrap="square" rtlCol="0">
            <a:spAutoFit/>
          </a:bodyPr>
          <a:lstStyle/>
          <a:p>
            <a:r>
              <a:rPr lang="en-IN" dirty="0">
                <a:solidFill>
                  <a:srgbClr val="F3F3F3"/>
                </a:solidFill>
                <a:latin typeface="Fira Sans Condensed Light"/>
                <a:ea typeface="Fira Sans Condensed Light"/>
                <a:cs typeface="Fira Sans Condensed Light"/>
                <a:sym typeface="Fira Sans Condensed Light"/>
              </a:rPr>
              <a:t>24,260 Deaths</a:t>
            </a:r>
          </a:p>
          <a:p>
            <a:endParaRPr lang="en-IN" dirty="0"/>
          </a:p>
        </p:txBody>
      </p:sp>
      <p:cxnSp>
        <p:nvCxnSpPr>
          <p:cNvPr id="34" name="Google Shape;152;p28">
            <a:extLst>
              <a:ext uri="{FF2B5EF4-FFF2-40B4-BE49-F238E27FC236}">
                <a16:creationId xmlns:a16="http://schemas.microsoft.com/office/drawing/2014/main" id="{87E5295F-0D3E-4FD9-9C0A-0E863B18C469}"/>
              </a:ext>
            </a:extLst>
          </p:cNvPr>
          <p:cNvCxnSpPr>
            <a:cxnSpLocks/>
          </p:cNvCxnSpPr>
          <p:nvPr/>
        </p:nvCxnSpPr>
        <p:spPr>
          <a:xfrm flipV="1">
            <a:off x="6047475" y="812774"/>
            <a:ext cx="208550" cy="1448"/>
          </a:xfrm>
          <a:prstGeom prst="straightConnector1">
            <a:avLst/>
          </a:prstGeom>
          <a:noFill/>
          <a:ln w="19050" cap="flat" cmpd="sng">
            <a:solidFill>
              <a:srgbClr val="F3F3F3"/>
            </a:solidFill>
            <a:prstDash val="solid"/>
            <a:round/>
            <a:headEnd type="none" w="med" len="med"/>
            <a:tailEnd type="none" w="med" len="med"/>
          </a:ln>
        </p:spPr>
      </p:cxnSp>
      <p:sp>
        <p:nvSpPr>
          <p:cNvPr id="35" name="Google Shape;149;p28">
            <a:extLst>
              <a:ext uri="{FF2B5EF4-FFF2-40B4-BE49-F238E27FC236}">
                <a16:creationId xmlns:a16="http://schemas.microsoft.com/office/drawing/2014/main" id="{560F4B6F-08CE-4747-A642-41051BC1C3E8}"/>
              </a:ext>
            </a:extLst>
          </p:cNvPr>
          <p:cNvSpPr txBox="1"/>
          <p:nvPr/>
        </p:nvSpPr>
        <p:spPr>
          <a:xfrm>
            <a:off x="4031023" y="528397"/>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2019</a:t>
            </a:r>
            <a:endParaRPr sz="2400" b="1" dirty="0">
              <a:solidFill>
                <a:srgbClr val="F3F3F3"/>
              </a:solidFill>
              <a:latin typeface="Rajdhani"/>
              <a:ea typeface="Rajdhani"/>
              <a:cs typeface="Rajdhani"/>
              <a:sym typeface="Rajdhani"/>
            </a:endParaRPr>
          </a:p>
        </p:txBody>
      </p:sp>
      <p:sp>
        <p:nvSpPr>
          <p:cNvPr id="36" name="Google Shape;144;p28">
            <a:extLst>
              <a:ext uri="{FF2B5EF4-FFF2-40B4-BE49-F238E27FC236}">
                <a16:creationId xmlns:a16="http://schemas.microsoft.com/office/drawing/2014/main" id="{A5D87460-6B2F-42FA-9E4E-C5ED47D3AB36}"/>
              </a:ext>
            </a:extLst>
          </p:cNvPr>
          <p:cNvSpPr txBox="1"/>
          <p:nvPr/>
        </p:nvSpPr>
        <p:spPr>
          <a:xfrm>
            <a:off x="6151725" y="499694"/>
            <a:ext cx="1218627" cy="626400"/>
          </a:xfrm>
          <a:prstGeom prst="rect">
            <a:avLst/>
          </a:prstGeom>
          <a:noFill/>
          <a:ln>
            <a:noFill/>
          </a:ln>
        </p:spPr>
        <p:txBody>
          <a:bodyPr spcFirstLastPara="1" wrap="square" lIns="91425" tIns="91425" rIns="91425" bIns="91425" anchor="ctr" anchorCtr="0">
            <a:noAutofit/>
          </a:bodyPr>
          <a:lstStyle/>
          <a:p>
            <a:pPr lvl="0" algn="r"/>
            <a:r>
              <a:rPr lang="en-IN" dirty="0">
                <a:solidFill>
                  <a:schemeClr val="tx2"/>
                </a:solidFill>
              </a:rPr>
              <a:t> </a:t>
            </a:r>
            <a:r>
              <a:rPr lang="en-IN" dirty="0">
                <a:solidFill>
                  <a:schemeClr val="tx2"/>
                </a:solidFill>
                <a:latin typeface="Fira Sans Condensed Light" panose="020B0604020202020204" charset="0"/>
                <a:cs typeface="Arial" panose="020B0604020202020204" pitchFamily="34" charset="0"/>
              </a:rPr>
              <a:t>22,637</a:t>
            </a:r>
            <a:r>
              <a:rPr lang="en" dirty="0">
                <a:solidFill>
                  <a:srgbClr val="F3F3F3"/>
                </a:solidFill>
                <a:latin typeface="Fira Sans Condensed Light"/>
                <a:ea typeface="Fira Sans Condensed Light"/>
                <a:cs typeface="Fira Sans Condensed Light"/>
                <a:sym typeface="Fira Sans Condensed Light"/>
              </a:rPr>
              <a:t> Deaths</a:t>
            </a:r>
            <a:endParaRPr dirty="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7" grpId="0"/>
      <p:bldP spid="148" grpId="0"/>
      <p:bldP spid="149" grpId="0"/>
      <p:bldP spid="150" grpId="0"/>
      <p:bldP spid="151" grpId="0"/>
      <p:bldP spid="10" grpId="0"/>
      <p:bldP spid="35"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3" name="Subtitle 2">
            <a:extLst>
              <a:ext uri="{FF2B5EF4-FFF2-40B4-BE49-F238E27FC236}">
                <a16:creationId xmlns:a16="http://schemas.microsoft.com/office/drawing/2014/main" id="{BAE4B7E6-802F-4D50-8031-87D6B73DAA6F}"/>
              </a:ext>
            </a:extLst>
          </p:cNvPr>
          <p:cNvSpPr>
            <a:spLocks noGrp="1"/>
          </p:cNvSpPr>
          <p:nvPr>
            <p:ph type="subTitle" idx="1"/>
          </p:nvPr>
        </p:nvSpPr>
        <p:spPr>
          <a:xfrm>
            <a:off x="569500" y="1224711"/>
            <a:ext cx="8005000" cy="1503020"/>
          </a:xfrm>
        </p:spPr>
        <p:txBody>
          <a:bodyPr/>
          <a:lstStyle/>
          <a:p>
            <a:pPr algn="just"/>
            <a:r>
              <a:rPr lang="en-US" sz="2000" dirty="0">
                <a:latin typeface="Fira Sans Condensed" panose="020B0604020202020204" charset="0"/>
              </a:rPr>
              <a:t>Warehouse takes 20% of all logistics costs.</a:t>
            </a:r>
          </a:p>
          <a:p>
            <a:pPr algn="just"/>
            <a:r>
              <a:rPr lang="en-US" sz="2000" dirty="0">
                <a:latin typeface="Fira Sans Condensed" panose="020B0604020202020204" charset="0"/>
              </a:rPr>
              <a:t>India’s logistics industry has lagged behind its international counterparts</a:t>
            </a:r>
          </a:p>
          <a:p>
            <a:pPr algn="just"/>
            <a:r>
              <a:rPr lang="en-US" sz="2000" dirty="0">
                <a:latin typeface="Fira Sans Condensed" panose="020B0604020202020204" charset="0"/>
              </a:rPr>
              <a:t>evident in its low rank of 44 on the World Bank’s Logistics Performance</a:t>
            </a:r>
          </a:p>
          <a:p>
            <a:pPr algn="just"/>
            <a:r>
              <a:rPr lang="en-US" sz="2000" dirty="0">
                <a:latin typeface="Fira Sans Condensed" panose="020B0604020202020204" charset="0"/>
              </a:rPr>
              <a:t>Index in 2018 versus counterparts like China, and Vietnam.</a:t>
            </a:r>
          </a:p>
        </p:txBody>
      </p:sp>
      <p:graphicFrame>
        <p:nvGraphicFramePr>
          <p:cNvPr id="6" name="Chart 5">
            <a:extLst>
              <a:ext uri="{FF2B5EF4-FFF2-40B4-BE49-F238E27FC236}">
                <a16:creationId xmlns:a16="http://schemas.microsoft.com/office/drawing/2014/main" id="{C0302647-FB92-454E-9A91-692A16CE8161}"/>
              </a:ext>
            </a:extLst>
          </p:cNvPr>
          <p:cNvGraphicFramePr/>
          <p:nvPr>
            <p:extLst>
              <p:ext uri="{D42A27DB-BD31-4B8C-83A1-F6EECF244321}">
                <p14:modId xmlns:p14="http://schemas.microsoft.com/office/powerpoint/2010/main" val="3875354243"/>
              </p:ext>
            </p:extLst>
          </p:nvPr>
        </p:nvGraphicFramePr>
        <p:xfrm>
          <a:off x="1809747" y="2667000"/>
          <a:ext cx="5524501" cy="24765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313CED6F-388A-486E-A0A1-26D403E455AB}"/>
              </a:ext>
            </a:extLst>
          </p:cNvPr>
          <p:cNvSpPr txBox="1"/>
          <p:nvPr/>
        </p:nvSpPr>
        <p:spPr>
          <a:xfrm>
            <a:off x="7334248" y="4745077"/>
            <a:ext cx="1962150" cy="307777"/>
          </a:xfrm>
          <a:prstGeom prst="rect">
            <a:avLst/>
          </a:prstGeom>
          <a:noFill/>
        </p:spPr>
        <p:txBody>
          <a:bodyPr wrap="square" rtlCol="0">
            <a:spAutoFit/>
          </a:bodyPr>
          <a:lstStyle/>
          <a:p>
            <a:r>
              <a:rPr lang="en-US" dirty="0">
                <a:solidFill>
                  <a:schemeClr val="tx2"/>
                </a:solidFill>
              </a:rPr>
              <a:t>Source: </a:t>
            </a:r>
            <a:r>
              <a:rPr lang="en-US" dirty="0">
                <a:solidFill>
                  <a:schemeClr val="tx2"/>
                </a:solidFill>
                <a:hlinkClick r:id="rId5"/>
              </a:rPr>
              <a:t>World Bank</a:t>
            </a:r>
            <a:endParaRPr lang="en-IN" dirty="0">
              <a:solidFill>
                <a:schemeClr val="tx2"/>
              </a:solidFill>
            </a:endParaRPr>
          </a:p>
        </p:txBody>
      </p:sp>
      <p:sp>
        <p:nvSpPr>
          <p:cNvPr id="9" name="Google Shape;109;p25">
            <a:extLst>
              <a:ext uri="{FF2B5EF4-FFF2-40B4-BE49-F238E27FC236}">
                <a16:creationId xmlns:a16="http://schemas.microsoft.com/office/drawing/2014/main" id="{286C1987-E47F-45C9-A490-CF7FBFFD59D7}"/>
              </a:ext>
            </a:extLst>
          </p:cNvPr>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atin typeface="Rajdhani" panose="020B0604020202020204" charset="0"/>
                <a:cs typeface="Rajdhani" panose="020B0604020202020204" charset="0"/>
              </a:rPr>
              <a:t>Background Research</a:t>
            </a:r>
            <a:endParaRPr sz="3200" dirty="0">
              <a:solidFill>
                <a:srgbClr val="F3F3F3"/>
              </a:solidFill>
              <a:latin typeface="Rajdhani" panose="020B0604020202020204" charset="0"/>
              <a:cs typeface="Rajdhani" panose="020B0604020202020204" charset="0"/>
            </a:endParaRPr>
          </a:p>
        </p:txBody>
      </p:sp>
      <p:cxnSp>
        <p:nvCxnSpPr>
          <p:cNvPr id="12" name="Google Shape;177;p30">
            <a:extLst>
              <a:ext uri="{FF2B5EF4-FFF2-40B4-BE49-F238E27FC236}">
                <a16:creationId xmlns:a16="http://schemas.microsoft.com/office/drawing/2014/main" id="{7DCF9FAB-C318-411D-9EA1-DBAC62C61E3F}"/>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78548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3" name="Subtitle 2">
            <a:extLst>
              <a:ext uri="{FF2B5EF4-FFF2-40B4-BE49-F238E27FC236}">
                <a16:creationId xmlns:a16="http://schemas.microsoft.com/office/drawing/2014/main" id="{BAE4B7E6-802F-4D50-8031-87D6B73DAA6F}"/>
              </a:ext>
            </a:extLst>
          </p:cNvPr>
          <p:cNvSpPr>
            <a:spLocks noGrp="1"/>
          </p:cNvSpPr>
          <p:nvPr>
            <p:ph type="subTitle" idx="1"/>
          </p:nvPr>
        </p:nvSpPr>
        <p:spPr>
          <a:xfrm>
            <a:off x="754252" y="1137576"/>
            <a:ext cx="7635496" cy="3013711"/>
          </a:xfrm>
        </p:spPr>
        <p:txBody>
          <a:bodyPr/>
          <a:lstStyle/>
          <a:p>
            <a:pPr algn="l"/>
            <a:r>
              <a:rPr lang="en-US" sz="2000" dirty="0">
                <a:latin typeface="Fira Sans Condensed" panose="020B0604020202020204" charset="0"/>
              </a:rPr>
              <a:t>The industry is facing the shortage of truck drivers which majorly help</a:t>
            </a:r>
          </a:p>
          <a:p>
            <a:pPr algn="l"/>
            <a:r>
              <a:rPr lang="en-US" sz="2000" dirty="0">
                <a:latin typeface="Fira Sans Condensed" panose="020B0604020202020204" charset="0"/>
              </a:rPr>
              <a:t>in improving transporters business.</a:t>
            </a:r>
          </a:p>
          <a:p>
            <a:pPr algn="l"/>
            <a:endParaRPr lang="en-US" sz="2000" dirty="0">
              <a:latin typeface="Fira Sans Condensed" panose="020B0604020202020204" charset="0"/>
            </a:endParaRPr>
          </a:p>
          <a:p>
            <a:pPr algn="l"/>
            <a:r>
              <a:rPr lang="en-US" sz="2000" dirty="0">
                <a:latin typeface="Fira Sans Condensed" panose="020B0604020202020204" charset="0"/>
              </a:rPr>
              <a:t>Over 50% of drivers face health issues caused due to non-stop driving</a:t>
            </a:r>
          </a:p>
          <a:p>
            <a:pPr algn="l"/>
            <a:endParaRPr lang="en-US" sz="2000" dirty="0">
              <a:latin typeface="Fira Sans Condensed" panose="020B0604020202020204" charset="0"/>
            </a:endParaRPr>
          </a:p>
          <a:p>
            <a:pPr algn="l"/>
            <a:r>
              <a:rPr lang="en-US" sz="2000" dirty="0">
                <a:latin typeface="Fira Sans Condensed" panose="020B0604020202020204" charset="0"/>
              </a:rPr>
              <a:t>The average speed of a truck in India is 30-40 kph compared with the</a:t>
            </a:r>
          </a:p>
          <a:p>
            <a:pPr algn="l"/>
            <a:r>
              <a:rPr lang="en-US" sz="2000" dirty="0">
                <a:latin typeface="Fira Sans Condensed" panose="020B0604020202020204" charset="0"/>
              </a:rPr>
              <a:t>Global average of 60 – 80 kph with improvements in road conditions	</a:t>
            </a:r>
          </a:p>
          <a:p>
            <a:pPr algn="l"/>
            <a:r>
              <a:rPr lang="en-US" sz="2000" dirty="0">
                <a:latin typeface="Fira Sans Condensed" panose="020B0604020202020204" charset="0"/>
              </a:rPr>
              <a:t>and reductions in traffic congestion. </a:t>
            </a:r>
          </a:p>
        </p:txBody>
      </p:sp>
      <p:sp>
        <p:nvSpPr>
          <p:cNvPr id="7" name="Google Shape;109;p25">
            <a:extLst>
              <a:ext uri="{FF2B5EF4-FFF2-40B4-BE49-F238E27FC236}">
                <a16:creationId xmlns:a16="http://schemas.microsoft.com/office/drawing/2014/main" id="{CA2A3F45-3A6C-4D3E-B225-B75E24FD1578}"/>
              </a:ext>
            </a:extLst>
          </p:cNvPr>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atin typeface="Rajdhani" panose="020B0604020202020204" charset="0"/>
                <a:cs typeface="Rajdhani" panose="020B0604020202020204" charset="0"/>
              </a:rPr>
              <a:t>Background Research</a:t>
            </a:r>
            <a:endParaRPr sz="3200" dirty="0">
              <a:solidFill>
                <a:srgbClr val="F3F3F3"/>
              </a:solidFill>
              <a:latin typeface="Rajdhani" panose="020B0604020202020204" charset="0"/>
              <a:cs typeface="Rajdhani" panose="020B0604020202020204" charset="0"/>
            </a:endParaRPr>
          </a:p>
        </p:txBody>
      </p:sp>
      <p:cxnSp>
        <p:nvCxnSpPr>
          <p:cNvPr id="8" name="Google Shape;177;p30">
            <a:extLst>
              <a:ext uri="{FF2B5EF4-FFF2-40B4-BE49-F238E27FC236}">
                <a16:creationId xmlns:a16="http://schemas.microsoft.com/office/drawing/2014/main" id="{FB8BF28C-D835-4A3C-B576-8A454EA7ACA9}"/>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6B34-78A1-4223-B8DF-01BB4E7A89F3}"/>
              </a:ext>
            </a:extLst>
          </p:cNvPr>
          <p:cNvSpPr>
            <a:spLocks noGrp="1"/>
          </p:cNvSpPr>
          <p:nvPr>
            <p:ph type="title"/>
          </p:nvPr>
        </p:nvSpPr>
        <p:spPr/>
        <p:txBody>
          <a:bodyPr/>
          <a:lstStyle/>
          <a:p>
            <a:r>
              <a:rPr lang="en-US" sz="3600" dirty="0"/>
              <a:t>Ideate Solution</a:t>
            </a:r>
          </a:p>
        </p:txBody>
      </p:sp>
      <p:sp>
        <p:nvSpPr>
          <p:cNvPr id="4" name="TextBox 3">
            <a:extLst>
              <a:ext uri="{FF2B5EF4-FFF2-40B4-BE49-F238E27FC236}">
                <a16:creationId xmlns:a16="http://schemas.microsoft.com/office/drawing/2014/main" id="{FE11D864-7F18-45CB-9A02-FD0AD09F8038}"/>
              </a:ext>
            </a:extLst>
          </p:cNvPr>
          <p:cNvSpPr txBox="1"/>
          <p:nvPr/>
        </p:nvSpPr>
        <p:spPr>
          <a:xfrm>
            <a:off x="849044" y="1771539"/>
            <a:ext cx="7445905" cy="2862322"/>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US" sz="2000" dirty="0">
                <a:solidFill>
                  <a:schemeClr val="tx2"/>
                </a:solidFill>
                <a:latin typeface="Fira Sans Condensed" panose="020B0604020202020204" charset="0"/>
              </a:rPr>
              <a:t>The goal of Computer Vision is to understand the data of digital images and interpret them beyond human vision.</a:t>
            </a:r>
          </a:p>
          <a:p>
            <a:pPr marL="285750" indent="-285750">
              <a:buClr>
                <a:schemeClr val="tx2"/>
              </a:buClr>
              <a:buFont typeface="Arial" panose="020B0604020202020204" pitchFamily="34" charset="0"/>
              <a:buChar char="•"/>
            </a:pPr>
            <a:endParaRPr lang="en-US" sz="2000" dirty="0">
              <a:solidFill>
                <a:schemeClr val="tx2"/>
              </a:solidFill>
              <a:latin typeface="Fira Sans Condensed" panose="020B0604020202020204" charset="0"/>
            </a:endParaRPr>
          </a:p>
          <a:p>
            <a:pPr marL="285750" indent="-285750">
              <a:buClr>
                <a:schemeClr val="tx2"/>
              </a:buClr>
              <a:buFont typeface="Arial" panose="020B0604020202020204" pitchFamily="34" charset="0"/>
              <a:buChar char="•"/>
            </a:pPr>
            <a:r>
              <a:rPr lang="en-US" sz="2000" dirty="0">
                <a:solidFill>
                  <a:schemeClr val="tx2"/>
                </a:solidFill>
                <a:latin typeface="Fira Sans Condensed" panose="020B0604020202020204" charset="0"/>
              </a:rPr>
              <a:t>We</a:t>
            </a:r>
            <a:r>
              <a:rPr lang="en-US" sz="2000" b="0" i="0" dirty="0">
                <a:solidFill>
                  <a:schemeClr val="tx2"/>
                </a:solidFill>
                <a:effectLst/>
                <a:latin typeface="Fira Sans Condensed" panose="020B0604020202020204" charset="0"/>
              </a:rPr>
              <a:t> will be doing the analysis and categorization of images in an effective and scalable manner with state-of-the-art computer vision technology, which is based on neural network architecture. </a:t>
            </a:r>
          </a:p>
          <a:p>
            <a:pPr marL="285750" indent="-285750">
              <a:buClr>
                <a:schemeClr val="tx2"/>
              </a:buClr>
              <a:buFont typeface="Arial" panose="020B0604020202020204" pitchFamily="34" charset="0"/>
              <a:buChar char="•"/>
            </a:pPr>
            <a:endParaRPr lang="en-US" sz="2000" dirty="0">
              <a:solidFill>
                <a:schemeClr val="tx2"/>
              </a:solidFill>
              <a:latin typeface="Fira Sans Condensed" panose="020B0604020202020204" charset="0"/>
            </a:endParaRPr>
          </a:p>
          <a:p>
            <a:pPr marL="285750" indent="-285750">
              <a:buClr>
                <a:schemeClr val="tx2"/>
              </a:buClr>
              <a:buFont typeface="Arial" panose="020B0604020202020204" pitchFamily="34" charset="0"/>
              <a:buChar char="•"/>
            </a:pPr>
            <a:r>
              <a:rPr lang="en-US" sz="2000" dirty="0">
                <a:solidFill>
                  <a:schemeClr val="tx2"/>
                </a:solidFill>
                <a:latin typeface="Fira Sans Condensed" panose="020B0604020202020204" charset="0"/>
              </a:rPr>
              <a:t>Thus providing the templatized and guided workflows for our project </a:t>
            </a:r>
          </a:p>
        </p:txBody>
      </p:sp>
      <p:cxnSp>
        <p:nvCxnSpPr>
          <p:cNvPr id="5" name="Google Shape;177;p30">
            <a:extLst>
              <a:ext uri="{FF2B5EF4-FFF2-40B4-BE49-F238E27FC236}">
                <a16:creationId xmlns:a16="http://schemas.microsoft.com/office/drawing/2014/main" id="{AF63736F-6B37-4274-BE7F-86D68ECD4591}"/>
              </a:ext>
            </a:extLst>
          </p:cNvPr>
          <p:cNvCxnSpPr>
            <a:cxnSpLocks/>
          </p:cNvCxnSpPr>
          <p:nvPr/>
        </p:nvCxnSpPr>
        <p:spPr>
          <a:xfrm rot="10800000" flipH="1">
            <a:off x="2859150" y="110900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TextBox 6">
            <a:extLst>
              <a:ext uri="{FF2B5EF4-FFF2-40B4-BE49-F238E27FC236}">
                <a16:creationId xmlns:a16="http://schemas.microsoft.com/office/drawing/2014/main" id="{DF98F748-9C57-48D7-BC0B-C7D0F755F1D9}"/>
              </a:ext>
            </a:extLst>
          </p:cNvPr>
          <p:cNvSpPr txBox="1"/>
          <p:nvPr/>
        </p:nvSpPr>
        <p:spPr>
          <a:xfrm rot="10800000" flipH="1" flipV="1">
            <a:off x="1281715" y="1309873"/>
            <a:ext cx="6580565" cy="461665"/>
          </a:xfrm>
          <a:prstGeom prst="rect">
            <a:avLst/>
          </a:prstGeom>
          <a:noFill/>
        </p:spPr>
        <p:txBody>
          <a:bodyPr wrap="square" rtlCol="0">
            <a:spAutoFit/>
          </a:bodyPr>
          <a:lstStyle/>
          <a:p>
            <a:r>
              <a:rPr lang="en-US" sz="2400" b="1" dirty="0">
                <a:solidFill>
                  <a:schemeClr val="tx2"/>
                </a:solidFill>
                <a:latin typeface="Rajdhani" panose="020B0604020202020204" charset="0"/>
                <a:cs typeface="Rajdhani" panose="020B0604020202020204" charset="0"/>
              </a:rPr>
              <a:t>INVENTORY MANAGEMENT USING COMPUTER VISION</a:t>
            </a:r>
          </a:p>
        </p:txBody>
      </p:sp>
      <p:grpSp>
        <p:nvGrpSpPr>
          <p:cNvPr id="8" name="Google Shape;10441;p58">
            <a:extLst>
              <a:ext uri="{FF2B5EF4-FFF2-40B4-BE49-F238E27FC236}">
                <a16:creationId xmlns:a16="http://schemas.microsoft.com/office/drawing/2014/main" id="{1C1483FA-AD4B-48A9-99DC-A259D2768997}"/>
              </a:ext>
            </a:extLst>
          </p:cNvPr>
          <p:cNvGrpSpPr/>
          <p:nvPr/>
        </p:nvGrpSpPr>
        <p:grpSpPr>
          <a:xfrm>
            <a:off x="2699078" y="621615"/>
            <a:ext cx="320143" cy="392581"/>
            <a:chOff x="3086313" y="2877049"/>
            <a:chExt cx="320143" cy="392581"/>
          </a:xfrm>
          <a:solidFill>
            <a:schemeClr val="accent2">
              <a:lumMod val="20000"/>
              <a:lumOff val="80000"/>
            </a:schemeClr>
          </a:solidFill>
        </p:grpSpPr>
        <p:sp>
          <p:nvSpPr>
            <p:cNvPr id="9" name="Google Shape;10442;p58">
              <a:extLst>
                <a:ext uri="{FF2B5EF4-FFF2-40B4-BE49-F238E27FC236}">
                  <a16:creationId xmlns:a16="http://schemas.microsoft.com/office/drawing/2014/main" id="{255D00D3-1C44-46A7-B3DF-EB2D1E2169B7}"/>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43;p58">
              <a:extLst>
                <a:ext uri="{FF2B5EF4-FFF2-40B4-BE49-F238E27FC236}">
                  <a16:creationId xmlns:a16="http://schemas.microsoft.com/office/drawing/2014/main" id="{F63B6B01-2C59-4CFE-AA1B-6B7CECBCE9C7}"/>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44;p58">
              <a:extLst>
                <a:ext uri="{FF2B5EF4-FFF2-40B4-BE49-F238E27FC236}">
                  <a16:creationId xmlns:a16="http://schemas.microsoft.com/office/drawing/2014/main" id="{26D05C8A-12F2-476D-9DA7-83DE70CB6FBD}"/>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45;p58">
              <a:extLst>
                <a:ext uri="{FF2B5EF4-FFF2-40B4-BE49-F238E27FC236}">
                  <a16:creationId xmlns:a16="http://schemas.microsoft.com/office/drawing/2014/main" id="{9166C7B5-1307-4DB3-A275-4BB5E9185769}"/>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46;p58">
              <a:extLst>
                <a:ext uri="{FF2B5EF4-FFF2-40B4-BE49-F238E27FC236}">
                  <a16:creationId xmlns:a16="http://schemas.microsoft.com/office/drawing/2014/main" id="{DCBDB528-65C4-46F0-96E9-61E4FD43BC7A}"/>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47;p58">
              <a:extLst>
                <a:ext uri="{FF2B5EF4-FFF2-40B4-BE49-F238E27FC236}">
                  <a16:creationId xmlns:a16="http://schemas.microsoft.com/office/drawing/2014/main" id="{05F8B105-541F-49C6-841B-EAF9E18741C5}"/>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48;p58">
              <a:extLst>
                <a:ext uri="{FF2B5EF4-FFF2-40B4-BE49-F238E27FC236}">
                  <a16:creationId xmlns:a16="http://schemas.microsoft.com/office/drawing/2014/main" id="{78164AD0-BBE3-44A4-BE95-54F0BF30E3C8}"/>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49;p58">
              <a:extLst>
                <a:ext uri="{FF2B5EF4-FFF2-40B4-BE49-F238E27FC236}">
                  <a16:creationId xmlns:a16="http://schemas.microsoft.com/office/drawing/2014/main" id="{82FA16C7-8E74-4CE5-A91B-17379E58D7B6}"/>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50;p58">
              <a:extLst>
                <a:ext uri="{FF2B5EF4-FFF2-40B4-BE49-F238E27FC236}">
                  <a16:creationId xmlns:a16="http://schemas.microsoft.com/office/drawing/2014/main" id="{77A9B3FB-A7C4-4ADF-A72E-6ED25B15B702}"/>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51;p58">
              <a:extLst>
                <a:ext uri="{FF2B5EF4-FFF2-40B4-BE49-F238E27FC236}">
                  <a16:creationId xmlns:a16="http://schemas.microsoft.com/office/drawing/2014/main" id="{A764D6A6-22DE-4941-A86A-6A58EE63C192}"/>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52;p58">
              <a:extLst>
                <a:ext uri="{FF2B5EF4-FFF2-40B4-BE49-F238E27FC236}">
                  <a16:creationId xmlns:a16="http://schemas.microsoft.com/office/drawing/2014/main" id="{543C60D2-37B6-4D89-9482-8B63C8FD3262}"/>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53;p58">
              <a:extLst>
                <a:ext uri="{FF2B5EF4-FFF2-40B4-BE49-F238E27FC236}">
                  <a16:creationId xmlns:a16="http://schemas.microsoft.com/office/drawing/2014/main" id="{4FF8B206-13A5-45A7-ABD9-11CB12860769}"/>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4535199"/>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TotalTime>
  <Words>923</Words>
  <Application>Microsoft Office PowerPoint</Application>
  <PresentationFormat>On-screen Show (16:9)</PresentationFormat>
  <Paragraphs>161</Paragraphs>
  <Slides>26</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Josefin Slab</vt:lpstr>
      <vt:lpstr>Anton</vt:lpstr>
      <vt:lpstr>Fira Sans Condensed</vt:lpstr>
      <vt:lpstr>Rajdhani</vt:lpstr>
      <vt:lpstr>Arial</vt:lpstr>
      <vt:lpstr>Advent Pro Light</vt:lpstr>
      <vt:lpstr>Fira Sans Condensed Light</vt:lpstr>
      <vt:lpstr>Ai Tech Agency by Slidesgo</vt:lpstr>
      <vt:lpstr>PowerPoint Presentation</vt:lpstr>
      <vt:lpstr>AI in Logistics and Transportation</vt:lpstr>
      <vt:lpstr>Define Brief</vt:lpstr>
      <vt:lpstr>The Problem</vt:lpstr>
      <vt:lpstr>The Problem</vt:lpstr>
      <vt:lpstr>Number of Deaths in Truck Accident</vt:lpstr>
      <vt:lpstr>Background Research</vt:lpstr>
      <vt:lpstr>Background Research</vt:lpstr>
      <vt:lpstr>Ideate Solution</vt:lpstr>
      <vt:lpstr>Ideate Solution</vt:lpstr>
      <vt:lpstr>Prototype</vt:lpstr>
      <vt:lpstr>Prototype</vt:lpstr>
      <vt:lpstr>Prototype</vt:lpstr>
      <vt:lpstr>Prototype Working</vt:lpstr>
      <vt:lpstr>Applications</vt:lpstr>
      <vt:lpstr>Ideate Solution</vt:lpstr>
      <vt:lpstr>Ideate Solution</vt:lpstr>
      <vt:lpstr>Ideate Solution</vt:lpstr>
      <vt:lpstr>PowerPoint Presentation</vt:lpstr>
      <vt:lpstr>Solution</vt:lpstr>
      <vt:lpstr>Prototype</vt:lpstr>
      <vt:lpstr>Prototype Working</vt:lpstr>
      <vt:lpstr>Outcomes</vt:lpstr>
      <vt:lpstr>DOUBTS?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cp:lastModifiedBy>Shivam Tawari</cp:lastModifiedBy>
  <cp:revision>58</cp:revision>
  <dcterms:modified xsi:type="dcterms:W3CDTF">2020-10-29T08:56:45Z</dcterms:modified>
</cp:coreProperties>
</file>